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9" r:id="rId4"/>
    <p:sldId id="258" r:id="rId5"/>
    <p:sldId id="257" r:id="rId6"/>
    <p:sldId id="280" r:id="rId7"/>
    <p:sldId id="263" r:id="rId8"/>
    <p:sldId id="292" r:id="rId9"/>
    <p:sldId id="259" r:id="rId10"/>
    <p:sldId id="276" r:id="rId11"/>
    <p:sldId id="261" r:id="rId12"/>
    <p:sldId id="273" r:id="rId13"/>
    <p:sldId id="274" r:id="rId14"/>
    <p:sldId id="278" r:id="rId15"/>
    <p:sldId id="275" r:id="rId16"/>
    <p:sldId id="281" r:id="rId17"/>
    <p:sldId id="269" r:id="rId18"/>
    <p:sldId id="277" r:id="rId19"/>
    <p:sldId id="282" r:id="rId20"/>
    <p:sldId id="267" r:id="rId21"/>
    <p:sldId id="268" r:id="rId22"/>
    <p:sldId id="286" r:id="rId23"/>
    <p:sldId id="288" r:id="rId24"/>
    <p:sldId id="289" r:id="rId25"/>
    <p:sldId id="284" r:id="rId26"/>
    <p:sldId id="285" r:id="rId27"/>
    <p:sldId id="287" r:id="rId28"/>
    <p:sldId id="265" r:id="rId29"/>
    <p:sldId id="283" r:id="rId30"/>
    <p:sldId id="291"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F8E97-A312-43B0-A658-D3BD3DA419D9}" v="22" dt="2021-06-23T18:25:01.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58"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i Kovatcheva" userId="7a906a910bc94ccd" providerId="LiveId" clId="{03CF8E97-A312-43B0-A658-D3BD3DA419D9}"/>
    <pc:docChg chg="undo custSel addSld delSld modSld sldOrd">
      <pc:chgData name="Albi Kovatcheva" userId="7a906a910bc94ccd" providerId="LiveId" clId="{03CF8E97-A312-43B0-A658-D3BD3DA419D9}" dt="2021-06-23T18:31:51.249" v="4764" actId="26606"/>
      <pc:docMkLst>
        <pc:docMk/>
      </pc:docMkLst>
      <pc:sldChg chg="modSp">
        <pc:chgData name="Albi Kovatcheva" userId="7a906a910bc94ccd" providerId="LiveId" clId="{03CF8E97-A312-43B0-A658-D3BD3DA419D9}" dt="2021-06-23T13:51:54.415" v="463"/>
        <pc:sldMkLst>
          <pc:docMk/>
          <pc:sldMk cId="570346786" sldId="257"/>
        </pc:sldMkLst>
        <pc:spChg chg="mod">
          <ac:chgData name="Albi Kovatcheva" userId="7a906a910bc94ccd" providerId="LiveId" clId="{03CF8E97-A312-43B0-A658-D3BD3DA419D9}" dt="2021-06-23T13:51:54.415" v="463"/>
          <ac:spMkLst>
            <pc:docMk/>
            <pc:sldMk cId="570346786" sldId="257"/>
            <ac:spMk id="3" creationId="{1356A79C-68FB-488E-B760-500E52639BC8}"/>
          </ac:spMkLst>
        </pc:spChg>
      </pc:sldChg>
      <pc:sldChg chg="addSp delSp modSp mod ord setClrOvrMap">
        <pc:chgData name="Albi Kovatcheva" userId="7a906a910bc94ccd" providerId="LiveId" clId="{03CF8E97-A312-43B0-A658-D3BD3DA419D9}" dt="2021-06-23T13:47:02.571" v="338"/>
        <pc:sldMkLst>
          <pc:docMk/>
          <pc:sldMk cId="34983477" sldId="258"/>
        </pc:sldMkLst>
        <pc:spChg chg="mod">
          <ac:chgData name="Albi Kovatcheva" userId="7a906a910bc94ccd" providerId="LiveId" clId="{03CF8E97-A312-43B0-A658-D3BD3DA419D9}" dt="2021-06-23T04:20:24.994" v="25" actId="26606"/>
          <ac:spMkLst>
            <pc:docMk/>
            <pc:sldMk cId="34983477" sldId="258"/>
            <ac:spMk id="2" creationId="{D926C384-7B03-477C-9EA3-386B0E80B82F}"/>
          </ac:spMkLst>
        </pc:spChg>
        <pc:spChg chg="del">
          <ac:chgData name="Albi Kovatcheva" userId="7a906a910bc94ccd" providerId="LiveId" clId="{03CF8E97-A312-43B0-A658-D3BD3DA419D9}" dt="2021-06-23T04:20:24.994" v="25" actId="26606"/>
          <ac:spMkLst>
            <pc:docMk/>
            <pc:sldMk cId="34983477" sldId="258"/>
            <ac:spMk id="18" creationId="{33CD251C-A887-4D2F-925B-FC097198538B}"/>
          </ac:spMkLst>
        </pc:spChg>
        <pc:spChg chg="del">
          <ac:chgData name="Albi Kovatcheva" userId="7a906a910bc94ccd" providerId="LiveId" clId="{03CF8E97-A312-43B0-A658-D3BD3DA419D9}" dt="2021-06-23T04:20:24.994" v="25" actId="26606"/>
          <ac:spMkLst>
            <pc:docMk/>
            <pc:sldMk cId="34983477" sldId="258"/>
            <ac:spMk id="20" creationId="{B19D093C-27FB-4032-B282-42C4563F257C}"/>
          </ac:spMkLst>
        </pc:spChg>
        <pc:spChg chg="add">
          <ac:chgData name="Albi Kovatcheva" userId="7a906a910bc94ccd" providerId="LiveId" clId="{03CF8E97-A312-43B0-A658-D3BD3DA419D9}" dt="2021-06-23T04:20:24.994" v="25" actId="26606"/>
          <ac:spMkLst>
            <pc:docMk/>
            <pc:sldMk cId="34983477" sldId="258"/>
            <ac:spMk id="32" creationId="{9228552E-C8B1-4A80-8448-0787CE0FC704}"/>
          </ac:spMkLst>
        </pc:spChg>
        <pc:grpChg chg="del">
          <ac:chgData name="Albi Kovatcheva" userId="7a906a910bc94ccd" providerId="LiveId" clId="{03CF8E97-A312-43B0-A658-D3BD3DA419D9}" dt="2021-06-23T04:20:24.994" v="25" actId="26606"/>
          <ac:grpSpMkLst>
            <pc:docMk/>
            <pc:sldMk cId="34983477" sldId="258"/>
            <ac:grpSpMk id="25" creationId="{35EE815E-1BD3-4777-B652-6D98825BF66B}"/>
          </ac:grpSpMkLst>
        </pc:grpChg>
        <pc:graphicFrameChg chg="mod modGraphic">
          <ac:chgData name="Albi Kovatcheva" userId="7a906a910bc94ccd" providerId="LiveId" clId="{03CF8E97-A312-43B0-A658-D3BD3DA419D9}" dt="2021-06-23T04:20:24.994" v="25" actId="26606"/>
          <ac:graphicFrameMkLst>
            <pc:docMk/>
            <pc:sldMk cId="34983477" sldId="258"/>
            <ac:graphicFrameMk id="14" creationId="{4086B063-619B-4A99-91F8-2B48AE53263A}"/>
          </ac:graphicFrameMkLst>
        </pc:graphicFrameChg>
        <pc:picChg chg="add">
          <ac:chgData name="Albi Kovatcheva" userId="7a906a910bc94ccd" providerId="LiveId" clId="{03CF8E97-A312-43B0-A658-D3BD3DA419D9}" dt="2021-06-23T04:20:24.994" v="25" actId="26606"/>
          <ac:picMkLst>
            <pc:docMk/>
            <pc:sldMk cId="34983477" sldId="258"/>
            <ac:picMk id="28" creationId="{8ECF3A95-7EA6-4E15-AB42-BF057560BC8D}"/>
          </ac:picMkLst>
        </pc:picChg>
      </pc:sldChg>
      <pc:sldChg chg="addSp delSp modSp mod setBg">
        <pc:chgData name="Albi Kovatcheva" userId="7a906a910bc94ccd" providerId="LiveId" clId="{03CF8E97-A312-43B0-A658-D3BD3DA419D9}" dt="2021-06-23T18:25:29.463" v="4262" actId="478"/>
        <pc:sldMkLst>
          <pc:docMk/>
          <pc:sldMk cId="3851927364" sldId="259"/>
        </pc:sldMkLst>
        <pc:spChg chg="mod">
          <ac:chgData name="Albi Kovatcheva" userId="7a906a910bc94ccd" providerId="LiveId" clId="{03CF8E97-A312-43B0-A658-D3BD3DA419D9}" dt="2021-06-23T13:51:54.415" v="463"/>
          <ac:spMkLst>
            <pc:docMk/>
            <pc:sldMk cId="3851927364" sldId="259"/>
            <ac:spMk id="3" creationId="{E3F8015E-291B-43C8-90CE-B33AFF6CD901}"/>
          </ac:spMkLst>
        </pc:spChg>
        <pc:spChg chg="mod">
          <ac:chgData name="Albi Kovatcheva" userId="7a906a910bc94ccd" providerId="LiveId" clId="{03CF8E97-A312-43B0-A658-D3BD3DA419D9}" dt="2021-06-23T13:51:54.415" v="463"/>
          <ac:spMkLst>
            <pc:docMk/>
            <pc:sldMk cId="3851927364" sldId="259"/>
            <ac:spMk id="4" creationId="{15BFC2EF-DC6C-41E4-8692-2DF2D30C607D}"/>
          </ac:spMkLst>
        </pc:spChg>
        <pc:spChg chg="add del">
          <ac:chgData name="Albi Kovatcheva" userId="7a906a910bc94ccd" providerId="LiveId" clId="{03CF8E97-A312-43B0-A658-D3BD3DA419D9}" dt="2021-06-23T18:22:09.166" v="4107"/>
          <ac:spMkLst>
            <pc:docMk/>
            <pc:sldMk cId="3851927364" sldId="259"/>
            <ac:spMk id="5" creationId="{2C345592-8A7B-4032-BE88-142356E541BA}"/>
          </ac:spMkLst>
        </pc:spChg>
        <pc:spChg chg="mod ord">
          <ac:chgData name="Albi Kovatcheva" userId="7a906a910bc94ccd" providerId="LiveId" clId="{03CF8E97-A312-43B0-A658-D3BD3DA419D9}" dt="2021-06-23T04:17:12.982" v="4" actId="14100"/>
          <ac:spMkLst>
            <pc:docMk/>
            <pc:sldMk cId="3851927364" sldId="259"/>
            <ac:spMk id="9" creationId="{B2576999-EEFC-4872-B22F-CFF6191BB10D}"/>
          </ac:spMkLst>
        </pc:spChg>
        <pc:spChg chg="add del mod">
          <ac:chgData name="Albi Kovatcheva" userId="7a906a910bc94ccd" providerId="LiveId" clId="{03CF8E97-A312-43B0-A658-D3BD3DA419D9}" dt="2021-06-23T18:25:29.463" v="4262" actId="478"/>
          <ac:spMkLst>
            <pc:docMk/>
            <pc:sldMk cId="3851927364" sldId="259"/>
            <ac:spMk id="12" creationId="{1323D7C7-0E86-4AF6-B295-6D4043B04110}"/>
          </ac:spMkLst>
        </pc:spChg>
        <pc:spChg chg="add">
          <ac:chgData name="Albi Kovatcheva" userId="7a906a910bc94ccd" providerId="LiveId" clId="{03CF8E97-A312-43B0-A658-D3BD3DA419D9}" dt="2021-06-23T04:16:55.194" v="0" actId="26606"/>
          <ac:spMkLst>
            <pc:docMk/>
            <pc:sldMk cId="3851927364" sldId="259"/>
            <ac:spMk id="14" creationId="{16F9E488-0718-4E1E-9D12-26779F606252}"/>
          </ac:spMkLst>
        </pc:spChg>
        <pc:spChg chg="add">
          <ac:chgData name="Albi Kovatcheva" userId="7a906a910bc94ccd" providerId="LiveId" clId="{03CF8E97-A312-43B0-A658-D3BD3DA419D9}" dt="2021-06-23T04:16:55.194" v="0" actId="26606"/>
          <ac:spMkLst>
            <pc:docMk/>
            <pc:sldMk cId="3851927364" sldId="259"/>
            <ac:spMk id="16" creationId="{CE708407-D01D-4E57-8998-FF799DBC3788}"/>
          </ac:spMkLst>
        </pc:spChg>
        <pc:grpChg chg="add">
          <ac:chgData name="Albi Kovatcheva" userId="7a906a910bc94ccd" providerId="LiveId" clId="{03CF8E97-A312-43B0-A658-D3BD3DA419D9}" dt="2021-06-23T04:16:55.194" v="0" actId="26606"/>
          <ac:grpSpMkLst>
            <pc:docMk/>
            <pc:sldMk cId="3851927364" sldId="259"/>
            <ac:grpSpMk id="18" creationId="{7F963B07-5C9E-478C-A53E-B6F5B4A78933}"/>
          </ac:grpSpMkLst>
        </pc:grpChg>
        <pc:graphicFrameChg chg="mod ord modGraphic">
          <ac:chgData name="Albi Kovatcheva" userId="7a906a910bc94ccd" providerId="LiveId" clId="{03CF8E97-A312-43B0-A658-D3BD3DA419D9}" dt="2021-06-23T04:16:55.194" v="0" actId="26606"/>
          <ac:graphicFrameMkLst>
            <pc:docMk/>
            <pc:sldMk cId="3851927364" sldId="259"/>
            <ac:graphicFrameMk id="6" creationId="{DD721F58-4410-47A3-9FB7-1142592579E7}"/>
          </ac:graphicFrameMkLst>
        </pc:graphicFrameChg>
      </pc:sldChg>
      <pc:sldChg chg="modSp del mod ord">
        <pc:chgData name="Albi Kovatcheva" userId="7a906a910bc94ccd" providerId="LiveId" clId="{03CF8E97-A312-43B0-A658-D3BD3DA419D9}" dt="2021-06-23T13:49:16.492" v="400" actId="47"/>
        <pc:sldMkLst>
          <pc:docMk/>
          <pc:sldMk cId="1614341866" sldId="260"/>
        </pc:sldMkLst>
        <pc:spChg chg="mod">
          <ac:chgData name="Albi Kovatcheva" userId="7a906a910bc94ccd" providerId="LiveId" clId="{03CF8E97-A312-43B0-A658-D3BD3DA419D9}" dt="2021-06-23T04:24:12.408" v="70" actId="1076"/>
          <ac:spMkLst>
            <pc:docMk/>
            <pc:sldMk cId="1614341866" sldId="260"/>
            <ac:spMk id="3" creationId="{51D9EAB6-EAB2-42DA-9722-F5569BD44176}"/>
          </ac:spMkLst>
        </pc:spChg>
        <pc:spChg chg="mod">
          <ac:chgData name="Albi Kovatcheva" userId="7a906a910bc94ccd" providerId="LiveId" clId="{03CF8E97-A312-43B0-A658-D3BD3DA419D9}" dt="2021-06-23T04:27:47.379" v="132" actId="20577"/>
          <ac:spMkLst>
            <pc:docMk/>
            <pc:sldMk cId="1614341866" sldId="260"/>
            <ac:spMk id="8" creationId="{3CD9229F-033D-4094-BFC4-9CD721D15662}"/>
          </ac:spMkLst>
        </pc:spChg>
      </pc:sldChg>
      <pc:sldChg chg="addSp delSp modSp mod setBg">
        <pc:chgData name="Albi Kovatcheva" userId="7a906a910bc94ccd" providerId="LiveId" clId="{03CF8E97-A312-43B0-A658-D3BD3DA419D9}" dt="2021-06-23T18:25:34.855" v="4264" actId="478"/>
        <pc:sldMkLst>
          <pc:docMk/>
          <pc:sldMk cId="2415809328" sldId="261"/>
        </pc:sldMkLst>
        <pc:spChg chg="mod">
          <ac:chgData name="Albi Kovatcheva" userId="7a906a910bc94ccd" providerId="LiveId" clId="{03CF8E97-A312-43B0-A658-D3BD3DA419D9}" dt="2021-06-23T13:51:54.415" v="463"/>
          <ac:spMkLst>
            <pc:docMk/>
            <pc:sldMk cId="2415809328" sldId="261"/>
            <ac:spMk id="3" creationId="{C9168FCD-4493-420E-8044-B5EF8DA84267}"/>
          </ac:spMkLst>
        </pc:spChg>
        <pc:spChg chg="mod">
          <ac:chgData name="Albi Kovatcheva" userId="7a906a910bc94ccd" providerId="LiveId" clId="{03CF8E97-A312-43B0-A658-D3BD3DA419D9}" dt="2021-06-23T13:51:54.415" v="463"/>
          <ac:spMkLst>
            <pc:docMk/>
            <pc:sldMk cId="2415809328" sldId="261"/>
            <ac:spMk id="4" creationId="{EAB8DDEF-1066-4615-AA7E-0FF4B3F3DC3A}"/>
          </ac:spMkLst>
        </pc:spChg>
        <pc:spChg chg="add del mod">
          <ac:chgData name="Albi Kovatcheva" userId="7a906a910bc94ccd" providerId="LiveId" clId="{03CF8E97-A312-43B0-A658-D3BD3DA419D9}" dt="2021-06-23T18:25:34.855" v="4264" actId="478"/>
          <ac:spMkLst>
            <pc:docMk/>
            <pc:sldMk cId="2415809328" sldId="261"/>
            <ac:spMk id="12" creationId="{20DC27F5-D4CE-415B-BA3B-E0B0DC08FE54}"/>
          </ac:spMkLst>
        </pc:spChg>
        <pc:spChg chg="add">
          <ac:chgData name="Albi Kovatcheva" userId="7a906a910bc94ccd" providerId="LiveId" clId="{03CF8E97-A312-43B0-A658-D3BD3DA419D9}" dt="2021-06-23T04:19:58.740" v="24" actId="26606"/>
          <ac:spMkLst>
            <pc:docMk/>
            <pc:sldMk cId="2415809328" sldId="261"/>
            <ac:spMk id="16" creationId="{33CD251C-A887-4D2F-925B-FC097198538B}"/>
          </ac:spMkLst>
        </pc:spChg>
        <pc:spChg chg="add">
          <ac:chgData name="Albi Kovatcheva" userId="7a906a910bc94ccd" providerId="LiveId" clId="{03CF8E97-A312-43B0-A658-D3BD3DA419D9}" dt="2021-06-23T04:19:58.740" v="24" actId="26606"/>
          <ac:spMkLst>
            <pc:docMk/>
            <pc:sldMk cId="2415809328" sldId="261"/>
            <ac:spMk id="18" creationId="{B19D093C-27FB-4032-B282-42C4563F257C}"/>
          </ac:spMkLst>
        </pc:spChg>
        <pc:spChg chg="add mod">
          <ac:chgData name="Albi Kovatcheva" userId="7a906a910bc94ccd" providerId="LiveId" clId="{03CF8E97-A312-43B0-A658-D3BD3DA419D9}" dt="2021-06-23T04:22:26.047" v="51" actId="14100"/>
          <ac:spMkLst>
            <pc:docMk/>
            <pc:sldMk cId="2415809328" sldId="261"/>
            <ac:spMk id="19" creationId="{AE53DE06-20D1-4A72-91C0-371E32A6326A}"/>
          </ac:spMkLst>
        </pc:spChg>
        <pc:grpChg chg="add">
          <ac:chgData name="Albi Kovatcheva" userId="7a906a910bc94ccd" providerId="LiveId" clId="{03CF8E97-A312-43B0-A658-D3BD3DA419D9}" dt="2021-06-23T04:19:58.740" v="24" actId="26606"/>
          <ac:grpSpMkLst>
            <pc:docMk/>
            <pc:sldMk cId="2415809328" sldId="261"/>
            <ac:grpSpMk id="20" creationId="{35EE815E-1BD3-4777-B652-6D98825BF66B}"/>
          </ac:grpSpMkLst>
        </pc:grpChg>
        <pc:graphicFrameChg chg="mod ord modGraphic">
          <ac:chgData name="Albi Kovatcheva" userId="7a906a910bc94ccd" providerId="LiveId" clId="{03CF8E97-A312-43B0-A658-D3BD3DA419D9}" dt="2021-06-23T04:19:58.740" v="24" actId="26606"/>
          <ac:graphicFrameMkLst>
            <pc:docMk/>
            <pc:sldMk cId="2415809328" sldId="261"/>
            <ac:graphicFrameMk id="10" creationId="{3C748E08-F235-4B27-931C-768506D622B0}"/>
          </ac:graphicFrameMkLst>
        </pc:graphicFrameChg>
      </pc:sldChg>
      <pc:sldChg chg="addSp delSp modSp mod">
        <pc:chgData name="Albi Kovatcheva" userId="7a906a910bc94ccd" providerId="LiveId" clId="{03CF8E97-A312-43B0-A658-D3BD3DA419D9}" dt="2021-06-23T18:24:41.499" v="4217" actId="21"/>
        <pc:sldMkLst>
          <pc:docMk/>
          <pc:sldMk cId="88996352" sldId="263"/>
        </pc:sldMkLst>
        <pc:spChg chg="mod">
          <ac:chgData name="Albi Kovatcheva" userId="7a906a910bc94ccd" providerId="LiveId" clId="{03CF8E97-A312-43B0-A658-D3BD3DA419D9}" dt="2021-06-23T13:51:54.415" v="463"/>
          <ac:spMkLst>
            <pc:docMk/>
            <pc:sldMk cId="88996352" sldId="263"/>
            <ac:spMk id="2" creationId="{7573255C-6591-4537-B29B-418208CF8008}"/>
          </ac:spMkLst>
        </pc:spChg>
        <pc:spChg chg="mod">
          <ac:chgData name="Albi Kovatcheva" userId="7a906a910bc94ccd" providerId="LiveId" clId="{03CF8E97-A312-43B0-A658-D3BD3DA419D9}" dt="2021-06-23T04:30:16.165" v="187" actId="1076"/>
          <ac:spMkLst>
            <pc:docMk/>
            <pc:sldMk cId="88996352" sldId="263"/>
            <ac:spMk id="3" creationId="{41A44BEF-BA3F-4CD0-BF16-5C9CA3F4AD14}"/>
          </ac:spMkLst>
        </pc:spChg>
        <pc:spChg chg="add del mod">
          <ac:chgData name="Albi Kovatcheva" userId="7a906a910bc94ccd" providerId="LiveId" clId="{03CF8E97-A312-43B0-A658-D3BD3DA419D9}" dt="2021-06-23T18:24:41.499" v="4217" actId="21"/>
          <ac:spMkLst>
            <pc:docMk/>
            <pc:sldMk cId="88996352" sldId="263"/>
            <ac:spMk id="11" creationId="{270E0F9B-9B48-4FCB-A3DA-B83FF802853C}"/>
          </ac:spMkLst>
        </pc:spChg>
        <pc:spChg chg="del">
          <ac:chgData name="Albi Kovatcheva" userId="7a906a910bc94ccd" providerId="LiveId" clId="{03CF8E97-A312-43B0-A658-D3BD3DA419D9}" dt="2021-06-23T04:21:15.335" v="35" actId="26606"/>
          <ac:spMkLst>
            <pc:docMk/>
            <pc:sldMk cId="88996352" sldId="263"/>
            <ac:spMk id="22" creationId="{33CD251C-A887-4D2F-925B-FC097198538B}"/>
          </ac:spMkLst>
        </pc:spChg>
        <pc:spChg chg="del">
          <ac:chgData name="Albi Kovatcheva" userId="7a906a910bc94ccd" providerId="LiveId" clId="{03CF8E97-A312-43B0-A658-D3BD3DA419D9}" dt="2021-06-23T04:21:15.335" v="35" actId="26606"/>
          <ac:spMkLst>
            <pc:docMk/>
            <pc:sldMk cId="88996352" sldId="263"/>
            <ac:spMk id="24" creationId="{3B2069EE-A08E-44F0-B3F9-3CF8CC2DCAD5}"/>
          </ac:spMkLst>
        </pc:spChg>
        <pc:spChg chg="add del">
          <ac:chgData name="Albi Kovatcheva" userId="7a906a910bc94ccd" providerId="LiveId" clId="{03CF8E97-A312-43B0-A658-D3BD3DA419D9}" dt="2021-06-23T04:29:55.557" v="182" actId="26606"/>
          <ac:spMkLst>
            <pc:docMk/>
            <pc:sldMk cId="88996352" sldId="263"/>
            <ac:spMk id="33" creationId="{33CD251C-A887-4D2F-925B-FC097198538B}"/>
          </ac:spMkLst>
        </pc:spChg>
        <pc:spChg chg="add del">
          <ac:chgData name="Albi Kovatcheva" userId="7a906a910bc94ccd" providerId="LiveId" clId="{03CF8E97-A312-43B0-A658-D3BD3DA419D9}" dt="2021-06-23T04:29:55.557" v="182" actId="26606"/>
          <ac:spMkLst>
            <pc:docMk/>
            <pc:sldMk cId="88996352" sldId="263"/>
            <ac:spMk id="35" creationId="{3B2069EE-A08E-44F0-B3F9-3CF8CC2DCAD5}"/>
          </ac:spMkLst>
        </pc:spChg>
        <pc:spChg chg="add">
          <ac:chgData name="Albi Kovatcheva" userId="7a906a910bc94ccd" providerId="LiveId" clId="{03CF8E97-A312-43B0-A658-D3BD3DA419D9}" dt="2021-06-23T04:29:55.557" v="182" actId="26606"/>
          <ac:spMkLst>
            <pc:docMk/>
            <pc:sldMk cId="88996352" sldId="263"/>
            <ac:spMk id="44" creationId="{33CD251C-A887-4D2F-925B-FC097198538B}"/>
          </ac:spMkLst>
        </pc:spChg>
        <pc:spChg chg="add">
          <ac:chgData name="Albi Kovatcheva" userId="7a906a910bc94ccd" providerId="LiveId" clId="{03CF8E97-A312-43B0-A658-D3BD3DA419D9}" dt="2021-06-23T04:29:55.557" v="182" actId="26606"/>
          <ac:spMkLst>
            <pc:docMk/>
            <pc:sldMk cId="88996352" sldId="263"/>
            <ac:spMk id="46" creationId="{3B2069EE-A08E-44F0-B3F9-3CF8CC2DCAD5}"/>
          </ac:spMkLst>
        </pc:spChg>
        <pc:grpChg chg="del">
          <ac:chgData name="Albi Kovatcheva" userId="7a906a910bc94ccd" providerId="LiveId" clId="{03CF8E97-A312-43B0-A658-D3BD3DA419D9}" dt="2021-06-23T04:21:15.335" v="35" actId="26606"/>
          <ac:grpSpMkLst>
            <pc:docMk/>
            <pc:sldMk cId="88996352" sldId="263"/>
            <ac:grpSpMk id="26" creationId="{9C6E8597-0CCE-4A8A-9326-AA52691A1C81}"/>
          </ac:grpSpMkLst>
        </pc:grpChg>
        <pc:grpChg chg="add del">
          <ac:chgData name="Albi Kovatcheva" userId="7a906a910bc94ccd" providerId="LiveId" clId="{03CF8E97-A312-43B0-A658-D3BD3DA419D9}" dt="2021-06-23T04:29:55.557" v="182" actId="26606"/>
          <ac:grpSpMkLst>
            <pc:docMk/>
            <pc:sldMk cId="88996352" sldId="263"/>
            <ac:grpSpMk id="37" creationId="{9C6E8597-0CCE-4A8A-9326-AA52691A1C81}"/>
          </ac:grpSpMkLst>
        </pc:grpChg>
        <pc:grpChg chg="add">
          <ac:chgData name="Albi Kovatcheva" userId="7a906a910bc94ccd" providerId="LiveId" clId="{03CF8E97-A312-43B0-A658-D3BD3DA419D9}" dt="2021-06-23T04:29:55.557" v="182" actId="26606"/>
          <ac:grpSpMkLst>
            <pc:docMk/>
            <pc:sldMk cId="88996352" sldId="263"/>
            <ac:grpSpMk id="48" creationId="{9C6E8597-0CCE-4A8A-9326-AA52691A1C81}"/>
          </ac:grpSpMkLst>
        </pc:grpChg>
        <pc:picChg chg="mod">
          <ac:chgData name="Albi Kovatcheva" userId="7a906a910bc94ccd" providerId="LiveId" clId="{03CF8E97-A312-43B0-A658-D3BD3DA419D9}" dt="2021-06-23T18:24:18.294" v="4213" actId="1076"/>
          <ac:picMkLst>
            <pc:docMk/>
            <pc:sldMk cId="88996352" sldId="263"/>
            <ac:picMk id="6" creationId="{B4C895A2-1198-46D8-A40D-501881D01D8A}"/>
          </ac:picMkLst>
        </pc:picChg>
        <pc:picChg chg="mod">
          <ac:chgData name="Albi Kovatcheva" userId="7a906a910bc94ccd" providerId="LiveId" clId="{03CF8E97-A312-43B0-A658-D3BD3DA419D9}" dt="2021-06-23T18:24:16.934" v="4212" actId="1076"/>
          <ac:picMkLst>
            <pc:docMk/>
            <pc:sldMk cId="88996352" sldId="263"/>
            <ac:picMk id="8" creationId="{FD7BC665-E297-4B1F-89CB-12448D7BD638}"/>
          </ac:picMkLst>
        </pc:picChg>
      </pc:sldChg>
      <pc:sldChg chg="addSp delSp modSp mod ord setBg">
        <pc:chgData name="Albi Kovatcheva" userId="7a906a910bc94ccd" providerId="LiveId" clId="{03CF8E97-A312-43B0-A658-D3BD3DA419D9}" dt="2021-06-23T16:46:05.596" v="1739" actId="1076"/>
        <pc:sldMkLst>
          <pc:docMk/>
          <pc:sldMk cId="2871679598" sldId="265"/>
        </pc:sldMkLst>
        <pc:spChg chg="mod">
          <ac:chgData name="Albi Kovatcheva" userId="7a906a910bc94ccd" providerId="LiveId" clId="{03CF8E97-A312-43B0-A658-D3BD3DA419D9}" dt="2021-06-23T16:45:45.956" v="1731" actId="1076"/>
          <ac:spMkLst>
            <pc:docMk/>
            <pc:sldMk cId="2871679598" sldId="265"/>
            <ac:spMk id="2" creationId="{BCD0737A-1C08-48C2-A56F-E98B56D7882A}"/>
          </ac:spMkLst>
        </pc:spChg>
        <pc:spChg chg="mod">
          <ac:chgData name="Albi Kovatcheva" userId="7a906a910bc94ccd" providerId="LiveId" clId="{03CF8E97-A312-43B0-A658-D3BD3DA419D9}" dt="2021-06-23T16:46:05.596" v="1739" actId="1076"/>
          <ac:spMkLst>
            <pc:docMk/>
            <pc:sldMk cId="2871679598" sldId="265"/>
            <ac:spMk id="3" creationId="{2469F232-5668-4647-B247-7665670EF393}"/>
          </ac:spMkLst>
        </pc:spChg>
        <pc:spChg chg="del mod">
          <ac:chgData name="Albi Kovatcheva" userId="7a906a910bc94ccd" providerId="LiveId" clId="{03CF8E97-A312-43B0-A658-D3BD3DA419D9}" dt="2021-06-23T16:24:30.563" v="818" actId="22"/>
          <ac:spMkLst>
            <pc:docMk/>
            <pc:sldMk cId="2871679598" sldId="265"/>
            <ac:spMk id="4" creationId="{65C7A270-8C01-458B-B1E4-3148413929CF}"/>
          </ac:spMkLst>
        </pc:spChg>
        <pc:spChg chg="add">
          <ac:chgData name="Albi Kovatcheva" userId="7a906a910bc94ccd" providerId="LiveId" clId="{03CF8E97-A312-43B0-A658-D3BD3DA419D9}" dt="2021-06-23T16:25:48.618" v="908" actId="26606"/>
          <ac:spMkLst>
            <pc:docMk/>
            <pc:sldMk cId="2871679598" sldId="265"/>
            <ac:spMk id="11" creationId="{33CD251C-A887-4D2F-925B-FC097198538B}"/>
          </ac:spMkLst>
        </pc:spChg>
        <pc:spChg chg="add">
          <ac:chgData name="Albi Kovatcheva" userId="7a906a910bc94ccd" providerId="LiveId" clId="{03CF8E97-A312-43B0-A658-D3BD3DA419D9}" dt="2021-06-23T16:25:48.618" v="908" actId="26606"/>
          <ac:spMkLst>
            <pc:docMk/>
            <pc:sldMk cId="2871679598" sldId="265"/>
            <ac:spMk id="13" creationId="{B19D093C-27FB-4032-B282-42C4563F257C}"/>
          </ac:spMkLst>
        </pc:spChg>
        <pc:grpChg chg="add">
          <ac:chgData name="Albi Kovatcheva" userId="7a906a910bc94ccd" providerId="LiveId" clId="{03CF8E97-A312-43B0-A658-D3BD3DA419D9}" dt="2021-06-23T16:25:48.618" v="908" actId="26606"/>
          <ac:grpSpMkLst>
            <pc:docMk/>
            <pc:sldMk cId="2871679598" sldId="265"/>
            <ac:grpSpMk id="15" creationId="{35EE815E-1BD3-4777-B652-6D98825BF66B}"/>
          </ac:grpSpMkLst>
        </pc:grpChg>
        <pc:picChg chg="add mod ord">
          <ac:chgData name="Albi Kovatcheva" userId="7a906a910bc94ccd" providerId="LiveId" clId="{03CF8E97-A312-43B0-A658-D3BD3DA419D9}" dt="2021-06-23T16:25:48.618" v="908" actId="26606"/>
          <ac:picMkLst>
            <pc:docMk/>
            <pc:sldMk cId="2871679598" sldId="265"/>
            <ac:picMk id="6" creationId="{DF3F853C-1793-445F-8DB0-CA458070975F}"/>
          </ac:picMkLst>
        </pc:picChg>
      </pc:sldChg>
      <pc:sldChg chg="modSp mod ord">
        <pc:chgData name="Albi Kovatcheva" userId="7a906a910bc94ccd" providerId="LiveId" clId="{03CF8E97-A312-43B0-A658-D3BD3DA419D9}" dt="2021-06-23T13:58:49.161" v="543" actId="20577"/>
        <pc:sldMkLst>
          <pc:docMk/>
          <pc:sldMk cId="3893054784" sldId="267"/>
        </pc:sldMkLst>
        <pc:spChg chg="mod">
          <ac:chgData name="Albi Kovatcheva" userId="7a906a910bc94ccd" providerId="LiveId" clId="{03CF8E97-A312-43B0-A658-D3BD3DA419D9}" dt="2021-06-23T04:26:59.170" v="126" actId="27636"/>
          <ac:spMkLst>
            <pc:docMk/>
            <pc:sldMk cId="3893054784" sldId="267"/>
            <ac:spMk id="3" creationId="{D723C45A-91DE-4B84-A97E-3405115B9DB2}"/>
          </ac:spMkLst>
        </pc:spChg>
        <pc:spChg chg="mod">
          <ac:chgData name="Albi Kovatcheva" userId="7a906a910bc94ccd" providerId="LiveId" clId="{03CF8E97-A312-43B0-A658-D3BD3DA419D9}" dt="2021-06-23T13:58:49.161" v="543" actId="20577"/>
          <ac:spMkLst>
            <pc:docMk/>
            <pc:sldMk cId="3893054784" sldId="267"/>
            <ac:spMk id="26" creationId="{31A6FF1D-2624-412D-A1AF-04839263FD0F}"/>
          </ac:spMkLst>
        </pc:spChg>
      </pc:sldChg>
      <pc:sldChg chg="addSp delSp modSp mod ord">
        <pc:chgData name="Albi Kovatcheva" userId="7a906a910bc94ccd" providerId="LiveId" clId="{03CF8E97-A312-43B0-A658-D3BD3DA419D9}" dt="2021-06-23T13:53:39.686" v="499"/>
        <pc:sldMkLst>
          <pc:docMk/>
          <pc:sldMk cId="2823219560" sldId="268"/>
        </pc:sldMkLst>
        <pc:spChg chg="mod">
          <ac:chgData name="Albi Kovatcheva" userId="7a906a910bc94ccd" providerId="LiveId" clId="{03CF8E97-A312-43B0-A658-D3BD3DA419D9}" dt="2021-06-23T13:49:47.877" v="415" actId="1076"/>
          <ac:spMkLst>
            <pc:docMk/>
            <pc:sldMk cId="2823219560" sldId="268"/>
            <ac:spMk id="3" creationId="{51D9EAB6-EAB2-42DA-9722-F5569BD44176}"/>
          </ac:spMkLst>
        </pc:spChg>
        <pc:spChg chg="mod">
          <ac:chgData name="Albi Kovatcheva" userId="7a906a910bc94ccd" providerId="LiveId" clId="{03CF8E97-A312-43B0-A658-D3BD3DA419D9}" dt="2021-06-23T13:49:45.138" v="414" actId="1076"/>
          <ac:spMkLst>
            <pc:docMk/>
            <pc:sldMk cId="2823219560" sldId="268"/>
            <ac:spMk id="8" creationId="{3CD9229F-033D-4094-BFC4-9CD721D15662}"/>
          </ac:spMkLst>
        </pc:spChg>
        <pc:spChg chg="del">
          <ac:chgData name="Albi Kovatcheva" userId="7a906a910bc94ccd" providerId="LiveId" clId="{03CF8E97-A312-43B0-A658-D3BD3DA419D9}" dt="2021-06-23T04:25:34.105" v="97" actId="26606"/>
          <ac:spMkLst>
            <pc:docMk/>
            <pc:sldMk cId="2823219560" sldId="268"/>
            <ac:spMk id="13" creationId="{33CD251C-A887-4D2F-925B-FC097198538B}"/>
          </ac:spMkLst>
        </pc:spChg>
        <pc:spChg chg="del">
          <ac:chgData name="Albi Kovatcheva" userId="7a906a910bc94ccd" providerId="LiveId" clId="{03CF8E97-A312-43B0-A658-D3BD3DA419D9}" dt="2021-06-23T04:25:34.105" v="97" actId="26606"/>
          <ac:spMkLst>
            <pc:docMk/>
            <pc:sldMk cId="2823219560" sldId="268"/>
            <ac:spMk id="15" creationId="{B19D093C-27FB-4032-B282-42C4563F257C}"/>
          </ac:spMkLst>
        </pc:spChg>
        <pc:spChg chg="add del">
          <ac:chgData name="Albi Kovatcheva" userId="7a906a910bc94ccd" providerId="LiveId" clId="{03CF8E97-A312-43B0-A658-D3BD3DA419D9}" dt="2021-06-23T04:26:17.287" v="107" actId="26606"/>
          <ac:spMkLst>
            <pc:docMk/>
            <pc:sldMk cId="2823219560" sldId="268"/>
            <ac:spMk id="24" creationId="{33CD251C-A887-4D2F-925B-FC097198538B}"/>
          </ac:spMkLst>
        </pc:spChg>
        <pc:spChg chg="add del">
          <ac:chgData name="Albi Kovatcheva" userId="7a906a910bc94ccd" providerId="LiveId" clId="{03CF8E97-A312-43B0-A658-D3BD3DA419D9}" dt="2021-06-23T04:26:17.287" v="107" actId="26606"/>
          <ac:spMkLst>
            <pc:docMk/>
            <pc:sldMk cId="2823219560" sldId="268"/>
            <ac:spMk id="26" creationId="{3B2069EE-A08E-44F0-B3F9-3CF8CC2DCAD5}"/>
          </ac:spMkLst>
        </pc:spChg>
        <pc:spChg chg="add del">
          <ac:chgData name="Albi Kovatcheva" userId="7a906a910bc94ccd" providerId="LiveId" clId="{03CF8E97-A312-43B0-A658-D3BD3DA419D9}" dt="2021-06-23T04:26:17.287" v="107" actId="26606"/>
          <ac:spMkLst>
            <pc:docMk/>
            <pc:sldMk cId="2823219560" sldId="268"/>
            <ac:spMk id="35" creationId="{1557A916-FDD1-44A1-A7A1-70009FD6BE46}"/>
          </ac:spMkLst>
        </pc:spChg>
        <pc:spChg chg="add del">
          <ac:chgData name="Albi Kovatcheva" userId="7a906a910bc94ccd" providerId="LiveId" clId="{03CF8E97-A312-43B0-A658-D3BD3DA419D9}" dt="2021-06-23T04:26:17.287" v="107" actId="26606"/>
          <ac:spMkLst>
            <pc:docMk/>
            <pc:sldMk cId="2823219560" sldId="268"/>
            <ac:spMk id="37" creationId="{4B874C19-9B23-4B12-823E-D67615A9B3AC}"/>
          </ac:spMkLst>
        </pc:spChg>
        <pc:grpChg chg="del">
          <ac:chgData name="Albi Kovatcheva" userId="7a906a910bc94ccd" providerId="LiveId" clId="{03CF8E97-A312-43B0-A658-D3BD3DA419D9}" dt="2021-06-23T04:25:34.105" v="97" actId="26606"/>
          <ac:grpSpMkLst>
            <pc:docMk/>
            <pc:sldMk cId="2823219560" sldId="268"/>
            <ac:grpSpMk id="17" creationId="{35EE815E-1BD3-4777-B652-6D98825BF66B}"/>
          </ac:grpSpMkLst>
        </pc:grpChg>
        <pc:grpChg chg="add del">
          <ac:chgData name="Albi Kovatcheva" userId="7a906a910bc94ccd" providerId="LiveId" clId="{03CF8E97-A312-43B0-A658-D3BD3DA419D9}" dt="2021-06-23T04:26:17.287" v="107" actId="26606"/>
          <ac:grpSpMkLst>
            <pc:docMk/>
            <pc:sldMk cId="2823219560" sldId="268"/>
            <ac:grpSpMk id="28" creationId="{C9888C69-11CC-40BA-BABF-F9B7E11C9156}"/>
          </ac:grpSpMkLst>
        </pc:grpChg>
        <pc:picChg chg="mod">
          <ac:chgData name="Albi Kovatcheva" userId="7a906a910bc94ccd" providerId="LiveId" clId="{03CF8E97-A312-43B0-A658-D3BD3DA419D9}" dt="2021-06-23T04:26:17.287" v="107" actId="26606"/>
          <ac:picMkLst>
            <pc:docMk/>
            <pc:sldMk cId="2823219560" sldId="268"/>
            <ac:picMk id="5" creationId="{0EBC59F4-BA5C-4447-B7C6-2A89C18BAB19}"/>
          </ac:picMkLst>
        </pc:picChg>
      </pc:sldChg>
      <pc:sldChg chg="addSp delSp modSp mod ord setBg chgLayout">
        <pc:chgData name="Albi Kovatcheva" userId="7a906a910bc94ccd" providerId="LiveId" clId="{03CF8E97-A312-43B0-A658-D3BD3DA419D9}" dt="2021-06-23T13:58:36.176" v="542"/>
        <pc:sldMkLst>
          <pc:docMk/>
          <pc:sldMk cId="4018289626" sldId="269"/>
        </pc:sldMkLst>
        <pc:spChg chg="mod ord">
          <ac:chgData name="Albi Kovatcheva" userId="7a906a910bc94ccd" providerId="LiveId" clId="{03CF8E97-A312-43B0-A658-D3BD3DA419D9}" dt="2021-06-23T13:58:32.525" v="540"/>
          <ac:spMkLst>
            <pc:docMk/>
            <pc:sldMk cId="4018289626" sldId="269"/>
            <ac:spMk id="6" creationId="{CAAD160A-EC4D-45C4-8831-5CD001D421E2}"/>
          </ac:spMkLst>
        </pc:spChg>
        <pc:spChg chg="del">
          <ac:chgData name="Albi Kovatcheva" userId="7a906a910bc94ccd" providerId="LiveId" clId="{03CF8E97-A312-43B0-A658-D3BD3DA419D9}" dt="2021-06-23T04:28:17.954" v="137" actId="478"/>
          <ac:spMkLst>
            <pc:docMk/>
            <pc:sldMk cId="4018289626" sldId="269"/>
            <ac:spMk id="9" creationId="{0DA7A238-1F05-48AC-BF90-505D408BAFFB}"/>
          </ac:spMkLst>
        </pc:spChg>
        <pc:spChg chg="add del mod">
          <ac:chgData name="Albi Kovatcheva" userId="7a906a910bc94ccd" providerId="LiveId" clId="{03CF8E97-A312-43B0-A658-D3BD3DA419D9}" dt="2021-06-23T04:28:21.942" v="138" actId="700"/>
          <ac:spMkLst>
            <pc:docMk/>
            <pc:sldMk cId="4018289626" sldId="269"/>
            <ac:spMk id="11" creationId="{AA3EC537-387A-4EFE-AE25-0435CF0A1DE5}"/>
          </ac:spMkLst>
        </pc:spChg>
        <pc:spChg chg="add mod ord">
          <ac:chgData name="Albi Kovatcheva" userId="7a906a910bc94ccd" providerId="LiveId" clId="{03CF8E97-A312-43B0-A658-D3BD3DA419D9}" dt="2021-06-23T13:53:26.441" v="495" actId="26606"/>
          <ac:spMkLst>
            <pc:docMk/>
            <pc:sldMk cId="4018289626" sldId="269"/>
            <ac:spMk id="12" creationId="{D84E1D8C-233C-4764-AB8A-428D035957BC}"/>
          </ac:spMkLst>
        </pc:spChg>
        <pc:spChg chg="add del">
          <ac:chgData name="Albi Kovatcheva" userId="7a906a910bc94ccd" providerId="LiveId" clId="{03CF8E97-A312-43B0-A658-D3BD3DA419D9}" dt="2021-06-23T13:53:26.441" v="495" actId="26606"/>
          <ac:spMkLst>
            <pc:docMk/>
            <pc:sldMk cId="4018289626" sldId="269"/>
            <ac:spMk id="17" creationId="{33CD251C-A887-4D2F-925B-FC097198538B}"/>
          </ac:spMkLst>
        </pc:spChg>
        <pc:spChg chg="add del">
          <ac:chgData name="Albi Kovatcheva" userId="7a906a910bc94ccd" providerId="LiveId" clId="{03CF8E97-A312-43B0-A658-D3BD3DA419D9}" dt="2021-06-23T13:53:26.441" v="495" actId="26606"/>
          <ac:spMkLst>
            <pc:docMk/>
            <pc:sldMk cId="4018289626" sldId="269"/>
            <ac:spMk id="19" creationId="{B19D093C-27FB-4032-B282-42C4563F257C}"/>
          </ac:spMkLst>
        </pc:spChg>
        <pc:spChg chg="add del">
          <ac:chgData name="Albi Kovatcheva" userId="7a906a910bc94ccd" providerId="LiveId" clId="{03CF8E97-A312-43B0-A658-D3BD3DA419D9}" dt="2021-06-23T13:53:26.441" v="495" actId="26606"/>
          <ac:spMkLst>
            <pc:docMk/>
            <pc:sldMk cId="4018289626" sldId="269"/>
            <ac:spMk id="28" creationId="{33CD251C-A887-4D2F-925B-FC097198538B}"/>
          </ac:spMkLst>
        </pc:spChg>
        <pc:spChg chg="add del">
          <ac:chgData name="Albi Kovatcheva" userId="7a906a910bc94ccd" providerId="LiveId" clId="{03CF8E97-A312-43B0-A658-D3BD3DA419D9}" dt="2021-06-23T13:53:26.441" v="495" actId="26606"/>
          <ac:spMkLst>
            <pc:docMk/>
            <pc:sldMk cId="4018289626" sldId="269"/>
            <ac:spMk id="30" creationId="{B19D093C-27FB-4032-B282-42C4563F257C}"/>
          </ac:spMkLst>
        </pc:spChg>
        <pc:grpChg chg="add del">
          <ac:chgData name="Albi Kovatcheva" userId="7a906a910bc94ccd" providerId="LiveId" clId="{03CF8E97-A312-43B0-A658-D3BD3DA419D9}" dt="2021-06-23T13:53:26.441" v="495" actId="26606"/>
          <ac:grpSpMkLst>
            <pc:docMk/>
            <pc:sldMk cId="4018289626" sldId="269"/>
            <ac:grpSpMk id="21" creationId="{35EE815E-1BD3-4777-B652-6D98825BF66B}"/>
          </ac:grpSpMkLst>
        </pc:grpChg>
        <pc:grpChg chg="add del">
          <ac:chgData name="Albi Kovatcheva" userId="7a906a910bc94ccd" providerId="LiveId" clId="{03CF8E97-A312-43B0-A658-D3BD3DA419D9}" dt="2021-06-23T13:53:26.441" v="495" actId="26606"/>
          <ac:grpSpMkLst>
            <pc:docMk/>
            <pc:sldMk cId="4018289626" sldId="269"/>
            <ac:grpSpMk id="32" creationId="{35EE815E-1BD3-4777-B652-6D98825BF66B}"/>
          </ac:grpSpMkLst>
        </pc:grpChg>
        <pc:graphicFrameChg chg="del">
          <ac:chgData name="Albi Kovatcheva" userId="7a906a910bc94ccd" providerId="LiveId" clId="{03CF8E97-A312-43B0-A658-D3BD3DA419D9}" dt="2021-06-23T04:28:11.069" v="136" actId="478"/>
          <ac:graphicFrameMkLst>
            <pc:docMk/>
            <pc:sldMk cId="4018289626" sldId="269"/>
            <ac:graphicFrameMk id="8" creationId="{BCB8C81B-7090-43E1-BC57-AEC9B2A8A7A3}"/>
          </ac:graphicFrameMkLst>
        </pc:graphicFrameChg>
        <pc:picChg chg="mod ord">
          <ac:chgData name="Albi Kovatcheva" userId="7a906a910bc94ccd" providerId="LiveId" clId="{03CF8E97-A312-43B0-A658-D3BD3DA419D9}" dt="2021-06-23T04:29:09.011" v="173" actId="26606"/>
          <ac:picMkLst>
            <pc:docMk/>
            <pc:sldMk cId="4018289626" sldId="269"/>
            <ac:picMk id="7" creationId="{85351A8C-8E73-4F34-B604-3F569B00CE59}"/>
          </ac:picMkLst>
        </pc:picChg>
      </pc:sldChg>
      <pc:sldChg chg="modSp mod">
        <pc:chgData name="Albi Kovatcheva" userId="7a906a910bc94ccd" providerId="LiveId" clId="{03CF8E97-A312-43B0-A658-D3BD3DA419D9}" dt="2021-06-23T13:35:46.636" v="210" actId="20577"/>
        <pc:sldMkLst>
          <pc:docMk/>
          <pc:sldMk cId="3503303913" sldId="270"/>
        </pc:sldMkLst>
        <pc:spChg chg="mod">
          <ac:chgData name="Albi Kovatcheva" userId="7a906a910bc94ccd" providerId="LiveId" clId="{03CF8E97-A312-43B0-A658-D3BD3DA419D9}" dt="2021-06-23T13:35:46.636" v="210" actId="20577"/>
          <ac:spMkLst>
            <pc:docMk/>
            <pc:sldMk cId="3503303913" sldId="270"/>
            <ac:spMk id="3" creationId="{B0B9F241-5060-44A9-B5A3-91D137D54282}"/>
          </ac:spMkLst>
        </pc:spChg>
      </pc:sldChg>
      <pc:sldChg chg="del">
        <pc:chgData name="Albi Kovatcheva" userId="7a906a910bc94ccd" providerId="LiveId" clId="{03CF8E97-A312-43B0-A658-D3BD3DA419D9}" dt="2021-06-23T04:19:44.444" v="23" actId="47"/>
        <pc:sldMkLst>
          <pc:docMk/>
          <pc:sldMk cId="880358401" sldId="272"/>
        </pc:sldMkLst>
      </pc:sldChg>
      <pc:sldChg chg="addSp delSp modSp mod setBg">
        <pc:chgData name="Albi Kovatcheva" userId="7a906a910bc94ccd" providerId="LiveId" clId="{03CF8E97-A312-43B0-A658-D3BD3DA419D9}" dt="2021-06-23T18:25:38.080" v="4265" actId="478"/>
        <pc:sldMkLst>
          <pc:docMk/>
          <pc:sldMk cId="4277964063" sldId="273"/>
        </pc:sldMkLst>
        <pc:spChg chg="mod">
          <ac:chgData name="Albi Kovatcheva" userId="7a906a910bc94ccd" providerId="LiveId" clId="{03CF8E97-A312-43B0-A658-D3BD3DA419D9}" dt="2021-06-23T04:23:34.542" v="57" actId="1076"/>
          <ac:spMkLst>
            <pc:docMk/>
            <pc:sldMk cId="4277964063" sldId="273"/>
            <ac:spMk id="3" creationId="{C9168FCD-4493-420E-8044-B5EF8DA84267}"/>
          </ac:spMkLst>
        </pc:spChg>
        <pc:spChg chg="mod">
          <ac:chgData name="Albi Kovatcheva" userId="7a906a910bc94ccd" providerId="LiveId" clId="{03CF8E97-A312-43B0-A658-D3BD3DA419D9}" dt="2021-06-23T04:23:19.530" v="54" actId="26606"/>
          <ac:spMkLst>
            <pc:docMk/>
            <pc:sldMk cId="4277964063" sldId="273"/>
            <ac:spMk id="4" creationId="{EAB8DDEF-1066-4615-AA7E-0FF4B3F3DC3A}"/>
          </ac:spMkLst>
        </pc:spChg>
        <pc:spChg chg="add mod">
          <ac:chgData name="Albi Kovatcheva" userId="7a906a910bc94ccd" providerId="LiveId" clId="{03CF8E97-A312-43B0-A658-D3BD3DA419D9}" dt="2021-06-23T04:30:26.955" v="188"/>
          <ac:spMkLst>
            <pc:docMk/>
            <pc:sldMk cId="4277964063" sldId="273"/>
            <ac:spMk id="12" creationId="{183A364E-CD7E-4DC8-A723-B521A492ED17}"/>
          </ac:spMkLst>
        </pc:spChg>
        <pc:spChg chg="add del mod">
          <ac:chgData name="Albi Kovatcheva" userId="7a906a910bc94ccd" providerId="LiveId" clId="{03CF8E97-A312-43B0-A658-D3BD3DA419D9}" dt="2021-06-23T18:25:38.080" v="4265" actId="478"/>
          <ac:spMkLst>
            <pc:docMk/>
            <pc:sldMk cId="4277964063" sldId="273"/>
            <ac:spMk id="13" creationId="{817E2726-A66C-4E5E-ACAE-B4B7515A6CB0}"/>
          </ac:spMkLst>
        </pc:spChg>
        <pc:spChg chg="add">
          <ac:chgData name="Albi Kovatcheva" userId="7a906a910bc94ccd" providerId="LiveId" clId="{03CF8E97-A312-43B0-A658-D3BD3DA419D9}" dt="2021-06-23T04:23:19.530" v="54" actId="26606"/>
          <ac:spMkLst>
            <pc:docMk/>
            <pc:sldMk cId="4277964063" sldId="273"/>
            <ac:spMk id="16" creationId="{33CD251C-A887-4D2F-925B-FC097198538B}"/>
          </ac:spMkLst>
        </pc:spChg>
        <pc:spChg chg="add">
          <ac:chgData name="Albi Kovatcheva" userId="7a906a910bc94ccd" providerId="LiveId" clId="{03CF8E97-A312-43B0-A658-D3BD3DA419D9}" dt="2021-06-23T04:23:19.530" v="54" actId="26606"/>
          <ac:spMkLst>
            <pc:docMk/>
            <pc:sldMk cId="4277964063" sldId="273"/>
            <ac:spMk id="18" creationId="{B19D093C-27FB-4032-B282-42C4563F257C}"/>
          </ac:spMkLst>
        </pc:spChg>
        <pc:grpChg chg="add">
          <ac:chgData name="Albi Kovatcheva" userId="7a906a910bc94ccd" providerId="LiveId" clId="{03CF8E97-A312-43B0-A658-D3BD3DA419D9}" dt="2021-06-23T04:23:19.530" v="54" actId="26606"/>
          <ac:grpSpMkLst>
            <pc:docMk/>
            <pc:sldMk cId="4277964063" sldId="273"/>
            <ac:grpSpMk id="20" creationId="{35EE815E-1BD3-4777-B652-6D98825BF66B}"/>
          </ac:grpSpMkLst>
        </pc:grpChg>
        <pc:graphicFrameChg chg="mod ord modGraphic">
          <ac:chgData name="Albi Kovatcheva" userId="7a906a910bc94ccd" providerId="LiveId" clId="{03CF8E97-A312-43B0-A658-D3BD3DA419D9}" dt="2021-06-23T04:23:19.530" v="54" actId="26606"/>
          <ac:graphicFrameMkLst>
            <pc:docMk/>
            <pc:sldMk cId="4277964063" sldId="273"/>
            <ac:graphicFrameMk id="10" creationId="{3C748E08-F235-4B27-931C-768506D622B0}"/>
          </ac:graphicFrameMkLst>
        </pc:graphicFrameChg>
      </pc:sldChg>
      <pc:sldChg chg="modSp mod ord">
        <pc:chgData name="Albi Kovatcheva" userId="7a906a910bc94ccd" providerId="LiveId" clId="{03CF8E97-A312-43B0-A658-D3BD3DA419D9}" dt="2021-06-23T13:51:54.415" v="463"/>
        <pc:sldMkLst>
          <pc:docMk/>
          <pc:sldMk cId="2094502120" sldId="274"/>
        </pc:sldMkLst>
        <pc:spChg chg="mod">
          <ac:chgData name="Albi Kovatcheva" userId="7a906a910bc94ccd" providerId="LiveId" clId="{03CF8E97-A312-43B0-A658-D3BD3DA419D9}" dt="2021-06-23T13:51:54.415" v="463"/>
          <ac:spMkLst>
            <pc:docMk/>
            <pc:sldMk cId="2094502120" sldId="274"/>
            <ac:spMk id="2" creationId="{BCD0737A-1C08-48C2-A56F-E98B56D7882A}"/>
          </ac:spMkLst>
        </pc:spChg>
        <pc:spChg chg="mod">
          <ac:chgData name="Albi Kovatcheva" userId="7a906a910bc94ccd" providerId="LiveId" clId="{03CF8E97-A312-43B0-A658-D3BD3DA419D9}" dt="2021-06-23T13:42:49.138" v="265"/>
          <ac:spMkLst>
            <pc:docMk/>
            <pc:sldMk cId="2094502120" sldId="274"/>
            <ac:spMk id="3" creationId="{2469F232-5668-4647-B247-7665670EF393}"/>
          </ac:spMkLst>
        </pc:spChg>
      </pc:sldChg>
      <pc:sldChg chg="modSp mod ord">
        <pc:chgData name="Albi Kovatcheva" userId="7a906a910bc94ccd" providerId="LiveId" clId="{03CF8E97-A312-43B0-A658-D3BD3DA419D9}" dt="2021-06-23T13:44:45.454" v="276"/>
        <pc:sldMkLst>
          <pc:docMk/>
          <pc:sldMk cId="2074418795" sldId="275"/>
        </pc:sldMkLst>
        <pc:spChg chg="mod">
          <ac:chgData name="Albi Kovatcheva" userId="7a906a910bc94ccd" providerId="LiveId" clId="{03CF8E97-A312-43B0-A658-D3BD3DA419D9}" dt="2021-06-23T04:24:01.176" v="67" actId="255"/>
          <ac:spMkLst>
            <pc:docMk/>
            <pc:sldMk cId="2074418795" sldId="275"/>
            <ac:spMk id="3" creationId="{E36115EC-9E6F-45C0-9A55-DB93A652298B}"/>
          </ac:spMkLst>
        </pc:spChg>
      </pc:sldChg>
      <pc:sldChg chg="addSp delSp modSp add mod">
        <pc:chgData name="Albi Kovatcheva" userId="7a906a910bc94ccd" providerId="LiveId" clId="{03CF8E97-A312-43B0-A658-D3BD3DA419D9}" dt="2021-06-23T18:25:32.492" v="4263" actId="478"/>
        <pc:sldMkLst>
          <pc:docMk/>
          <pc:sldMk cId="1704734946" sldId="276"/>
        </pc:sldMkLst>
        <pc:spChg chg="mod">
          <ac:chgData name="Albi Kovatcheva" userId="7a906a910bc94ccd" providerId="LiveId" clId="{03CF8E97-A312-43B0-A658-D3BD3DA419D9}" dt="2021-06-23T04:22:55.200" v="53" actId="404"/>
          <ac:spMkLst>
            <pc:docMk/>
            <pc:sldMk cId="1704734946" sldId="276"/>
            <ac:spMk id="3" creationId="{E3F8015E-291B-43C8-90CE-B33AFF6CD901}"/>
          </ac:spMkLst>
        </pc:spChg>
        <pc:spChg chg="mod">
          <ac:chgData name="Albi Kovatcheva" userId="7a906a910bc94ccd" providerId="LiveId" clId="{03CF8E97-A312-43B0-A658-D3BD3DA419D9}" dt="2021-06-23T04:19:09.643" v="20" actId="14100"/>
          <ac:spMkLst>
            <pc:docMk/>
            <pc:sldMk cId="1704734946" sldId="276"/>
            <ac:spMk id="4" creationId="{15BFC2EF-DC6C-41E4-8692-2DF2D30C607D}"/>
          </ac:spMkLst>
        </pc:spChg>
        <pc:spChg chg="add del mod">
          <ac:chgData name="Albi Kovatcheva" userId="7a906a910bc94ccd" providerId="LiveId" clId="{03CF8E97-A312-43B0-A658-D3BD3DA419D9}" dt="2021-06-23T18:25:32.492" v="4263" actId="478"/>
          <ac:spMkLst>
            <pc:docMk/>
            <pc:sldMk cId="1704734946" sldId="276"/>
            <ac:spMk id="11" creationId="{13FBF62B-ABBA-42B4-A05D-C5B18ED41A3C}"/>
          </ac:spMkLst>
        </pc:spChg>
      </pc:sldChg>
      <pc:sldChg chg="addSp delSp add del setBg delDesignElem">
        <pc:chgData name="Albi Kovatcheva" userId="7a906a910bc94ccd" providerId="LiveId" clId="{03CF8E97-A312-43B0-A658-D3BD3DA419D9}" dt="2021-06-23T04:18:03.734" v="7"/>
        <pc:sldMkLst>
          <pc:docMk/>
          <pc:sldMk cId="2377518455" sldId="276"/>
        </pc:sldMkLst>
        <pc:spChg chg="add del">
          <ac:chgData name="Albi Kovatcheva" userId="7a906a910bc94ccd" providerId="LiveId" clId="{03CF8E97-A312-43B0-A658-D3BD3DA419D9}" dt="2021-06-23T04:18:03.734" v="7"/>
          <ac:spMkLst>
            <pc:docMk/>
            <pc:sldMk cId="2377518455" sldId="276"/>
            <ac:spMk id="14" creationId="{16F9E488-0718-4E1E-9D12-26779F606252}"/>
          </ac:spMkLst>
        </pc:spChg>
        <pc:spChg chg="add del">
          <ac:chgData name="Albi Kovatcheva" userId="7a906a910bc94ccd" providerId="LiveId" clId="{03CF8E97-A312-43B0-A658-D3BD3DA419D9}" dt="2021-06-23T04:18:03.734" v="7"/>
          <ac:spMkLst>
            <pc:docMk/>
            <pc:sldMk cId="2377518455" sldId="276"/>
            <ac:spMk id="16" creationId="{CE708407-D01D-4E57-8998-FF799DBC3788}"/>
          </ac:spMkLst>
        </pc:spChg>
        <pc:grpChg chg="add del">
          <ac:chgData name="Albi Kovatcheva" userId="7a906a910bc94ccd" providerId="LiveId" clId="{03CF8E97-A312-43B0-A658-D3BD3DA419D9}" dt="2021-06-23T04:18:03.734" v="7"/>
          <ac:grpSpMkLst>
            <pc:docMk/>
            <pc:sldMk cId="2377518455" sldId="276"/>
            <ac:grpSpMk id="18" creationId="{7F963B07-5C9E-478C-A53E-B6F5B4A78933}"/>
          </ac:grpSpMkLst>
        </pc:grpChg>
      </pc:sldChg>
      <pc:sldChg chg="addSp delSp modSp add mod ord setBg modClrScheme chgLayout">
        <pc:chgData name="Albi Kovatcheva" userId="7a906a910bc94ccd" providerId="LiveId" clId="{03CF8E97-A312-43B0-A658-D3BD3DA419D9}" dt="2021-06-23T17:00:29.234" v="3157" actId="20577"/>
        <pc:sldMkLst>
          <pc:docMk/>
          <pc:sldMk cId="631006666" sldId="277"/>
        </pc:sldMkLst>
        <pc:spChg chg="add del mod">
          <ac:chgData name="Albi Kovatcheva" userId="7a906a910bc94ccd" providerId="LiveId" clId="{03CF8E97-A312-43B0-A658-D3BD3DA419D9}" dt="2021-06-23T04:45:38.721" v="191" actId="478"/>
          <ac:spMkLst>
            <pc:docMk/>
            <pc:sldMk cId="631006666" sldId="277"/>
            <ac:spMk id="3" creationId="{1537976A-7ABE-442C-B7FB-C1CB9B516BD2}"/>
          </ac:spMkLst>
        </pc:spChg>
        <pc:spChg chg="add del mod ord">
          <ac:chgData name="Albi Kovatcheva" userId="7a906a910bc94ccd" providerId="LiveId" clId="{03CF8E97-A312-43B0-A658-D3BD3DA419D9}" dt="2021-06-23T04:45:46.083" v="193" actId="700"/>
          <ac:spMkLst>
            <pc:docMk/>
            <pc:sldMk cId="631006666" sldId="277"/>
            <ac:spMk id="4" creationId="{967EBA53-51F7-4B0F-90FF-40C6D389A3FC}"/>
          </ac:spMkLst>
        </pc:spChg>
        <pc:spChg chg="add del mod ord">
          <ac:chgData name="Albi Kovatcheva" userId="7a906a910bc94ccd" providerId="LiveId" clId="{03CF8E97-A312-43B0-A658-D3BD3DA419D9}" dt="2021-06-23T04:45:46.083" v="193" actId="700"/>
          <ac:spMkLst>
            <pc:docMk/>
            <pc:sldMk cId="631006666" sldId="277"/>
            <ac:spMk id="5" creationId="{C212D907-C210-448A-9F5F-72FD5A58D969}"/>
          </ac:spMkLst>
        </pc:spChg>
        <pc:spChg chg="mod ord">
          <ac:chgData name="Albi Kovatcheva" userId="7a906a910bc94ccd" providerId="LiveId" clId="{03CF8E97-A312-43B0-A658-D3BD3DA419D9}" dt="2021-06-23T13:58:25.802" v="539" actId="20577"/>
          <ac:spMkLst>
            <pc:docMk/>
            <pc:sldMk cId="631006666" sldId="277"/>
            <ac:spMk id="6" creationId="{CAAD160A-EC4D-45C4-8831-5CD001D421E2}"/>
          </ac:spMkLst>
        </pc:spChg>
        <pc:spChg chg="mod">
          <ac:chgData name="Albi Kovatcheva" userId="7a906a910bc94ccd" providerId="LiveId" clId="{03CF8E97-A312-43B0-A658-D3BD3DA419D9}" dt="2021-06-23T04:45:57.396" v="195" actId="21"/>
          <ac:spMkLst>
            <pc:docMk/>
            <pc:sldMk cId="631006666" sldId="277"/>
            <ac:spMk id="9" creationId="{0DA7A238-1F05-48AC-BF90-505D408BAFFB}"/>
          </ac:spMkLst>
        </pc:spChg>
        <pc:spChg chg="add del mod ord">
          <ac:chgData name="Albi Kovatcheva" userId="7a906a910bc94ccd" providerId="LiveId" clId="{03CF8E97-A312-43B0-A658-D3BD3DA419D9}" dt="2021-06-23T04:45:46.083" v="193" actId="700"/>
          <ac:spMkLst>
            <pc:docMk/>
            <pc:sldMk cId="631006666" sldId="277"/>
            <ac:spMk id="10" creationId="{62648BBF-D292-465D-B47A-6021EEDD7AEE}"/>
          </ac:spMkLst>
        </pc:spChg>
        <pc:spChg chg="add mod ord">
          <ac:chgData name="Albi Kovatcheva" userId="7a906a910bc94ccd" providerId="LiveId" clId="{03CF8E97-A312-43B0-A658-D3BD3DA419D9}" dt="2021-06-23T17:00:29.234" v="3157" actId="20577"/>
          <ac:spMkLst>
            <pc:docMk/>
            <pc:sldMk cId="631006666" sldId="277"/>
            <ac:spMk id="11" creationId="{0EACCFBA-4629-4772-AB28-E0A58666F22E}"/>
          </ac:spMkLst>
        </pc:spChg>
        <pc:spChg chg="add del">
          <ac:chgData name="Albi Kovatcheva" userId="7a906a910bc94ccd" providerId="LiveId" clId="{03CF8E97-A312-43B0-A658-D3BD3DA419D9}" dt="2021-06-23T13:54:39.517" v="503" actId="26606"/>
          <ac:spMkLst>
            <pc:docMk/>
            <pc:sldMk cId="631006666" sldId="277"/>
            <ac:spMk id="16" creationId="{33CD251C-A887-4D2F-925B-FC097198538B}"/>
          </ac:spMkLst>
        </pc:spChg>
        <pc:spChg chg="add del">
          <ac:chgData name="Albi Kovatcheva" userId="7a906a910bc94ccd" providerId="LiveId" clId="{03CF8E97-A312-43B0-A658-D3BD3DA419D9}" dt="2021-06-23T13:54:39.517" v="503" actId="26606"/>
          <ac:spMkLst>
            <pc:docMk/>
            <pc:sldMk cId="631006666" sldId="277"/>
            <ac:spMk id="18" creationId="{B19D093C-27FB-4032-B282-42C4563F257C}"/>
          </ac:spMkLst>
        </pc:spChg>
        <pc:spChg chg="add">
          <ac:chgData name="Albi Kovatcheva" userId="7a906a910bc94ccd" providerId="LiveId" clId="{03CF8E97-A312-43B0-A658-D3BD3DA419D9}" dt="2021-06-23T13:54:39.517" v="503" actId="26606"/>
          <ac:spMkLst>
            <pc:docMk/>
            <pc:sldMk cId="631006666" sldId="277"/>
            <ac:spMk id="27" creationId="{6EFFF4A2-EB01-4738-9824-8D9A72A51BB9}"/>
          </ac:spMkLst>
        </pc:spChg>
        <pc:spChg chg="add">
          <ac:chgData name="Albi Kovatcheva" userId="7a906a910bc94ccd" providerId="LiveId" clId="{03CF8E97-A312-43B0-A658-D3BD3DA419D9}" dt="2021-06-23T13:54:39.517" v="503" actId="26606"/>
          <ac:spMkLst>
            <pc:docMk/>
            <pc:sldMk cId="631006666" sldId="277"/>
            <ac:spMk id="29" creationId="{23D97D8B-CFC5-431A-AA32-93C4522A6EE6}"/>
          </ac:spMkLst>
        </pc:spChg>
        <pc:grpChg chg="add del">
          <ac:chgData name="Albi Kovatcheva" userId="7a906a910bc94ccd" providerId="LiveId" clId="{03CF8E97-A312-43B0-A658-D3BD3DA419D9}" dt="2021-06-23T13:54:39.517" v="503" actId="26606"/>
          <ac:grpSpMkLst>
            <pc:docMk/>
            <pc:sldMk cId="631006666" sldId="277"/>
            <ac:grpSpMk id="20" creationId="{35EE815E-1BD3-4777-B652-6D98825BF66B}"/>
          </ac:grpSpMkLst>
        </pc:grpChg>
        <pc:grpChg chg="add">
          <ac:chgData name="Albi Kovatcheva" userId="7a906a910bc94ccd" providerId="LiveId" clId="{03CF8E97-A312-43B0-A658-D3BD3DA419D9}" dt="2021-06-23T13:54:39.517" v="503" actId="26606"/>
          <ac:grpSpMkLst>
            <pc:docMk/>
            <pc:sldMk cId="631006666" sldId="277"/>
            <ac:grpSpMk id="31" creationId="{F91EAA54-AC0A-4AEF-ACE5-B1DD3DC8173B}"/>
          </ac:grpSpMkLst>
        </pc:grpChg>
        <pc:graphicFrameChg chg="mod ord modGraphic">
          <ac:chgData name="Albi Kovatcheva" userId="7a906a910bc94ccd" providerId="LiveId" clId="{03CF8E97-A312-43B0-A658-D3BD3DA419D9}" dt="2021-06-23T13:54:39.517" v="503" actId="26606"/>
          <ac:graphicFrameMkLst>
            <pc:docMk/>
            <pc:sldMk cId="631006666" sldId="277"/>
            <ac:graphicFrameMk id="8" creationId="{BCB8C81B-7090-43E1-BC57-AEC9B2A8A7A3}"/>
          </ac:graphicFrameMkLst>
        </pc:graphicFrameChg>
        <pc:picChg chg="add mod ord">
          <ac:chgData name="Albi Kovatcheva" userId="7a906a910bc94ccd" providerId="LiveId" clId="{03CF8E97-A312-43B0-A658-D3BD3DA419D9}" dt="2021-06-23T13:54:39.517" v="503" actId="26606"/>
          <ac:picMkLst>
            <pc:docMk/>
            <pc:sldMk cId="631006666" sldId="277"/>
            <ac:picMk id="3" creationId="{ECF13DAD-456C-41E0-B1A1-610CCC7C469E}"/>
          </ac:picMkLst>
        </pc:picChg>
        <pc:picChg chg="del">
          <ac:chgData name="Albi Kovatcheva" userId="7a906a910bc94ccd" providerId="LiveId" clId="{03CF8E97-A312-43B0-A658-D3BD3DA419D9}" dt="2021-06-23T04:45:31.580" v="189" actId="21"/>
          <ac:picMkLst>
            <pc:docMk/>
            <pc:sldMk cId="631006666" sldId="277"/>
            <ac:picMk id="7" creationId="{85351A8C-8E73-4F34-B604-3F569B00CE59}"/>
          </ac:picMkLst>
        </pc:picChg>
      </pc:sldChg>
      <pc:sldChg chg="new del">
        <pc:chgData name="Albi Kovatcheva" userId="7a906a910bc94ccd" providerId="LiveId" clId="{03CF8E97-A312-43B0-A658-D3BD3DA419D9}" dt="2021-06-23T04:28:02.553" v="134" actId="47"/>
        <pc:sldMkLst>
          <pc:docMk/>
          <pc:sldMk cId="3547948552" sldId="277"/>
        </pc:sldMkLst>
      </pc:sldChg>
      <pc:sldChg chg="modSp add mod">
        <pc:chgData name="Albi Kovatcheva" userId="7a906a910bc94ccd" providerId="LiveId" clId="{03CF8E97-A312-43B0-A658-D3BD3DA419D9}" dt="2021-06-23T13:51:54.415" v="463"/>
        <pc:sldMkLst>
          <pc:docMk/>
          <pc:sldMk cId="2701247652" sldId="278"/>
        </pc:sldMkLst>
        <pc:spChg chg="mod">
          <ac:chgData name="Albi Kovatcheva" userId="7a906a910bc94ccd" providerId="LiveId" clId="{03CF8E97-A312-43B0-A658-D3BD3DA419D9}" dt="2021-06-23T13:51:54.415" v="463"/>
          <ac:spMkLst>
            <pc:docMk/>
            <pc:sldMk cId="2701247652" sldId="278"/>
            <ac:spMk id="2" creationId="{BCD0737A-1C08-48C2-A56F-E98B56D7882A}"/>
          </ac:spMkLst>
        </pc:spChg>
      </pc:sldChg>
      <pc:sldChg chg="addSp modSp new mod ord setBg">
        <pc:chgData name="Albi Kovatcheva" userId="7a906a910bc94ccd" providerId="LiveId" clId="{03CF8E97-A312-43B0-A658-D3BD3DA419D9}" dt="2021-06-23T13:47:42.178" v="396" actId="26606"/>
        <pc:sldMkLst>
          <pc:docMk/>
          <pc:sldMk cId="3416344275" sldId="279"/>
        </pc:sldMkLst>
        <pc:spChg chg="mod">
          <ac:chgData name="Albi Kovatcheva" userId="7a906a910bc94ccd" providerId="LiveId" clId="{03CF8E97-A312-43B0-A658-D3BD3DA419D9}" dt="2021-06-23T13:47:42.178" v="396" actId="26606"/>
          <ac:spMkLst>
            <pc:docMk/>
            <pc:sldMk cId="3416344275" sldId="279"/>
            <ac:spMk id="2" creationId="{0BC1E0EE-3F73-46B4-A1CD-534A22B88FA0}"/>
          </ac:spMkLst>
        </pc:spChg>
        <pc:spChg chg="mod">
          <ac:chgData name="Albi Kovatcheva" userId="7a906a910bc94ccd" providerId="LiveId" clId="{03CF8E97-A312-43B0-A658-D3BD3DA419D9}" dt="2021-06-23T13:47:42.178" v="396" actId="26606"/>
          <ac:spMkLst>
            <pc:docMk/>
            <pc:sldMk cId="3416344275" sldId="279"/>
            <ac:spMk id="3" creationId="{89497AC3-7FBF-4D9C-ADC1-43A012682E5A}"/>
          </ac:spMkLst>
        </pc:spChg>
        <pc:spChg chg="add">
          <ac:chgData name="Albi Kovatcheva" userId="7a906a910bc94ccd" providerId="LiveId" clId="{03CF8E97-A312-43B0-A658-D3BD3DA419D9}" dt="2021-06-23T13:47:42.178" v="396" actId="26606"/>
          <ac:spMkLst>
            <pc:docMk/>
            <pc:sldMk cId="3416344275" sldId="279"/>
            <ac:spMk id="8" creationId="{16F9E488-0718-4E1E-9D12-26779F606252}"/>
          </ac:spMkLst>
        </pc:spChg>
        <pc:spChg chg="add">
          <ac:chgData name="Albi Kovatcheva" userId="7a906a910bc94ccd" providerId="LiveId" clId="{03CF8E97-A312-43B0-A658-D3BD3DA419D9}" dt="2021-06-23T13:47:42.178" v="396" actId="26606"/>
          <ac:spMkLst>
            <pc:docMk/>
            <pc:sldMk cId="3416344275" sldId="279"/>
            <ac:spMk id="10" creationId="{CE708407-D01D-4E57-8998-FF799DBC3788}"/>
          </ac:spMkLst>
        </pc:spChg>
        <pc:grpChg chg="add">
          <ac:chgData name="Albi Kovatcheva" userId="7a906a910bc94ccd" providerId="LiveId" clId="{03CF8E97-A312-43B0-A658-D3BD3DA419D9}" dt="2021-06-23T13:47:42.178" v="396" actId="26606"/>
          <ac:grpSpMkLst>
            <pc:docMk/>
            <pc:sldMk cId="3416344275" sldId="279"/>
            <ac:grpSpMk id="12" creationId="{7F963B07-5C9E-478C-A53E-B6F5B4A78933}"/>
          </ac:grpSpMkLst>
        </pc:grpChg>
      </pc:sldChg>
      <pc:sldChg chg="addSp delSp modSp new mod setBg modClrScheme chgLayout">
        <pc:chgData name="Albi Kovatcheva" userId="7a906a910bc94ccd" providerId="LiveId" clId="{03CF8E97-A312-43B0-A658-D3BD3DA419D9}" dt="2021-06-23T13:52:13.787" v="472" actId="26606"/>
        <pc:sldMkLst>
          <pc:docMk/>
          <pc:sldMk cId="3904619971" sldId="280"/>
        </pc:sldMkLst>
        <pc:spChg chg="del mod ord">
          <ac:chgData name="Albi Kovatcheva" userId="7a906a910bc94ccd" providerId="LiveId" clId="{03CF8E97-A312-43B0-A658-D3BD3DA419D9}" dt="2021-06-23T13:51:24.254" v="420" actId="700"/>
          <ac:spMkLst>
            <pc:docMk/>
            <pc:sldMk cId="3904619971" sldId="280"/>
            <ac:spMk id="2" creationId="{574D63E0-BC7A-4CC0-9D5F-775B8807AB3E}"/>
          </ac:spMkLst>
        </pc:spChg>
        <pc:spChg chg="del mod ord">
          <ac:chgData name="Albi Kovatcheva" userId="7a906a910bc94ccd" providerId="LiveId" clId="{03CF8E97-A312-43B0-A658-D3BD3DA419D9}" dt="2021-06-23T13:51:24.254" v="420" actId="700"/>
          <ac:spMkLst>
            <pc:docMk/>
            <pc:sldMk cId="3904619971" sldId="280"/>
            <ac:spMk id="3" creationId="{CFEC0427-B75B-43A6-A1AC-AC27E136A3D7}"/>
          </ac:spMkLst>
        </pc:spChg>
        <pc:spChg chg="add mod ord">
          <ac:chgData name="Albi Kovatcheva" userId="7a906a910bc94ccd" providerId="LiveId" clId="{03CF8E97-A312-43B0-A658-D3BD3DA419D9}" dt="2021-06-23T13:52:13.787" v="472" actId="26606"/>
          <ac:spMkLst>
            <pc:docMk/>
            <pc:sldMk cId="3904619971" sldId="280"/>
            <ac:spMk id="4" creationId="{7F264F65-1FB9-4446-8DF0-3A0CA8EC726B}"/>
          </ac:spMkLst>
        </pc:spChg>
        <pc:spChg chg="add mod ord">
          <ac:chgData name="Albi Kovatcheva" userId="7a906a910bc94ccd" providerId="LiveId" clId="{03CF8E97-A312-43B0-A658-D3BD3DA419D9}" dt="2021-06-23T13:52:13.787" v="472" actId="26606"/>
          <ac:spMkLst>
            <pc:docMk/>
            <pc:sldMk cId="3904619971" sldId="280"/>
            <ac:spMk id="5" creationId="{1EE0F77C-F588-4109-9B06-EE9709FB9CFA}"/>
          </ac:spMkLst>
        </pc:spChg>
        <pc:spChg chg="add">
          <ac:chgData name="Albi Kovatcheva" userId="7a906a910bc94ccd" providerId="LiveId" clId="{03CF8E97-A312-43B0-A658-D3BD3DA419D9}" dt="2021-06-23T13:52:13.787" v="472" actId="26606"/>
          <ac:spMkLst>
            <pc:docMk/>
            <pc:sldMk cId="3904619971" sldId="280"/>
            <ac:spMk id="10" creationId="{C475749F-F487-4EFB-ABC7-C1359590EB76}"/>
          </ac:spMkLst>
        </pc:spChg>
        <pc:spChg chg="add">
          <ac:chgData name="Albi Kovatcheva" userId="7a906a910bc94ccd" providerId="LiveId" clId="{03CF8E97-A312-43B0-A658-D3BD3DA419D9}" dt="2021-06-23T13:52:13.787" v="472" actId="26606"/>
          <ac:spMkLst>
            <pc:docMk/>
            <pc:sldMk cId="3904619971" sldId="280"/>
            <ac:spMk id="12" creationId="{16D6FAA8-41A5-46EA-A8AB-E9D2754A6F32}"/>
          </ac:spMkLst>
        </pc:spChg>
      </pc:sldChg>
      <pc:sldChg chg="addSp delSp modSp add mod setBg delDesignElem">
        <pc:chgData name="Albi Kovatcheva" userId="7a906a910bc94ccd" providerId="LiveId" clId="{03CF8E97-A312-43B0-A658-D3BD3DA419D9}" dt="2021-06-23T13:52:41.227" v="493" actId="20577"/>
        <pc:sldMkLst>
          <pc:docMk/>
          <pc:sldMk cId="3510386675" sldId="281"/>
        </pc:sldMkLst>
        <pc:spChg chg="mod">
          <ac:chgData name="Albi Kovatcheva" userId="7a906a910bc94ccd" providerId="LiveId" clId="{03CF8E97-A312-43B0-A658-D3BD3DA419D9}" dt="2021-06-23T13:52:32.598" v="491" actId="20577"/>
          <ac:spMkLst>
            <pc:docMk/>
            <pc:sldMk cId="3510386675" sldId="281"/>
            <ac:spMk id="4" creationId="{7F264F65-1FB9-4446-8DF0-3A0CA8EC726B}"/>
          </ac:spMkLst>
        </pc:spChg>
        <pc:spChg chg="mod">
          <ac:chgData name="Albi Kovatcheva" userId="7a906a910bc94ccd" providerId="LiveId" clId="{03CF8E97-A312-43B0-A658-D3BD3DA419D9}" dt="2021-06-23T13:52:41.227" v="493" actId="20577"/>
          <ac:spMkLst>
            <pc:docMk/>
            <pc:sldMk cId="3510386675" sldId="281"/>
            <ac:spMk id="5" creationId="{1EE0F77C-F588-4109-9B06-EE9709FB9CFA}"/>
          </ac:spMkLst>
        </pc:spChg>
        <pc:spChg chg="add">
          <ac:chgData name="Albi Kovatcheva" userId="7a906a910bc94ccd" providerId="LiveId" clId="{03CF8E97-A312-43B0-A658-D3BD3DA419D9}" dt="2021-06-23T13:52:35.430" v="492" actId="26606"/>
          <ac:spMkLst>
            <pc:docMk/>
            <pc:sldMk cId="3510386675" sldId="281"/>
            <ac:spMk id="7" creationId="{C475749F-F487-4EFB-ABC7-C1359590EB76}"/>
          </ac:spMkLst>
        </pc:spChg>
        <pc:spChg chg="add">
          <ac:chgData name="Albi Kovatcheva" userId="7a906a910bc94ccd" providerId="LiveId" clId="{03CF8E97-A312-43B0-A658-D3BD3DA419D9}" dt="2021-06-23T13:52:35.430" v="492" actId="26606"/>
          <ac:spMkLst>
            <pc:docMk/>
            <pc:sldMk cId="3510386675" sldId="281"/>
            <ac:spMk id="8" creationId="{16D6FAA8-41A5-46EA-A8AB-E9D2754A6F32}"/>
          </ac:spMkLst>
        </pc:spChg>
        <pc:spChg chg="del">
          <ac:chgData name="Albi Kovatcheva" userId="7a906a910bc94ccd" providerId="LiveId" clId="{03CF8E97-A312-43B0-A658-D3BD3DA419D9}" dt="2021-06-23T13:52:25.426" v="474"/>
          <ac:spMkLst>
            <pc:docMk/>
            <pc:sldMk cId="3510386675" sldId="281"/>
            <ac:spMk id="10" creationId="{C475749F-F487-4EFB-ABC7-C1359590EB76}"/>
          </ac:spMkLst>
        </pc:spChg>
        <pc:spChg chg="del">
          <ac:chgData name="Albi Kovatcheva" userId="7a906a910bc94ccd" providerId="LiveId" clId="{03CF8E97-A312-43B0-A658-D3BD3DA419D9}" dt="2021-06-23T13:52:25.426" v="474"/>
          <ac:spMkLst>
            <pc:docMk/>
            <pc:sldMk cId="3510386675" sldId="281"/>
            <ac:spMk id="12" creationId="{16D6FAA8-41A5-46EA-A8AB-E9D2754A6F32}"/>
          </ac:spMkLst>
        </pc:spChg>
      </pc:sldChg>
      <pc:sldChg chg="addSp delSp modSp new mod setBg modClrScheme chgLayout">
        <pc:chgData name="Albi Kovatcheva" userId="7a906a910bc94ccd" providerId="LiveId" clId="{03CF8E97-A312-43B0-A658-D3BD3DA419D9}" dt="2021-06-23T14:00:14.624" v="815" actId="26606"/>
        <pc:sldMkLst>
          <pc:docMk/>
          <pc:sldMk cId="922401281" sldId="282"/>
        </pc:sldMkLst>
        <pc:spChg chg="mod ord">
          <ac:chgData name="Albi Kovatcheva" userId="7a906a910bc94ccd" providerId="LiveId" clId="{03CF8E97-A312-43B0-A658-D3BD3DA419D9}" dt="2021-06-23T14:00:14.624" v="815" actId="26606"/>
          <ac:spMkLst>
            <pc:docMk/>
            <pc:sldMk cId="922401281" sldId="282"/>
            <ac:spMk id="2" creationId="{819449F6-C88A-478A-8EA1-EF59FD9B1434}"/>
          </ac:spMkLst>
        </pc:spChg>
        <pc:spChg chg="mod ord">
          <ac:chgData name="Albi Kovatcheva" userId="7a906a910bc94ccd" providerId="LiveId" clId="{03CF8E97-A312-43B0-A658-D3BD3DA419D9}" dt="2021-06-23T14:00:14.624" v="815" actId="26606"/>
          <ac:spMkLst>
            <pc:docMk/>
            <pc:sldMk cId="922401281" sldId="282"/>
            <ac:spMk id="3" creationId="{C1F58606-97A6-426A-BF8C-1296F6E53B2B}"/>
          </ac:spMkLst>
        </pc:spChg>
        <pc:spChg chg="del mod">
          <ac:chgData name="Albi Kovatcheva" userId="7a906a910bc94ccd" providerId="LiveId" clId="{03CF8E97-A312-43B0-A658-D3BD3DA419D9}" dt="2021-06-23T14:00:13" v="814" actId="700"/>
          <ac:spMkLst>
            <pc:docMk/>
            <pc:sldMk cId="922401281" sldId="282"/>
            <ac:spMk id="4" creationId="{D3573788-6AC2-4335-B881-8F0B7914E669}"/>
          </ac:spMkLst>
        </pc:spChg>
        <pc:spChg chg="add">
          <ac:chgData name="Albi Kovatcheva" userId="7a906a910bc94ccd" providerId="LiveId" clId="{03CF8E97-A312-43B0-A658-D3BD3DA419D9}" dt="2021-06-23T14:00:14.624" v="815" actId="26606"/>
          <ac:spMkLst>
            <pc:docMk/>
            <pc:sldMk cId="922401281" sldId="282"/>
            <ac:spMk id="8" creationId="{33CD251C-A887-4D2F-925B-FC097198538B}"/>
          </ac:spMkLst>
        </pc:spChg>
        <pc:spChg chg="add">
          <ac:chgData name="Albi Kovatcheva" userId="7a906a910bc94ccd" providerId="LiveId" clId="{03CF8E97-A312-43B0-A658-D3BD3DA419D9}" dt="2021-06-23T14:00:14.624" v="815" actId="26606"/>
          <ac:spMkLst>
            <pc:docMk/>
            <pc:sldMk cId="922401281" sldId="282"/>
            <ac:spMk id="10" creationId="{B19D093C-27FB-4032-B282-42C4563F257C}"/>
          </ac:spMkLst>
        </pc:spChg>
        <pc:grpChg chg="add">
          <ac:chgData name="Albi Kovatcheva" userId="7a906a910bc94ccd" providerId="LiveId" clId="{03CF8E97-A312-43B0-A658-D3BD3DA419D9}" dt="2021-06-23T14:00:14.624" v="815" actId="26606"/>
          <ac:grpSpMkLst>
            <pc:docMk/>
            <pc:sldMk cId="922401281" sldId="282"/>
            <ac:grpSpMk id="12" creationId="{35EE815E-1BD3-4777-B652-6D98825BF66B}"/>
          </ac:grpSpMkLst>
        </pc:grpChg>
      </pc:sldChg>
      <pc:sldChg chg="addSp delSp modSp new mod setBg">
        <pc:chgData name="Albi Kovatcheva" userId="7a906a910bc94ccd" providerId="LiveId" clId="{03CF8E97-A312-43B0-A658-D3BD3DA419D9}" dt="2021-06-23T16:31:01.617" v="1512" actId="1076"/>
        <pc:sldMkLst>
          <pc:docMk/>
          <pc:sldMk cId="1651292544" sldId="283"/>
        </pc:sldMkLst>
        <pc:spChg chg="mod">
          <ac:chgData name="Albi Kovatcheva" userId="7a906a910bc94ccd" providerId="LiveId" clId="{03CF8E97-A312-43B0-A658-D3BD3DA419D9}" dt="2021-06-23T16:30:34.709" v="1499" actId="1076"/>
          <ac:spMkLst>
            <pc:docMk/>
            <pc:sldMk cId="1651292544" sldId="283"/>
            <ac:spMk id="2" creationId="{A24E31DF-FDB2-49A1-9C93-7A07EA5DE0E7}"/>
          </ac:spMkLst>
        </pc:spChg>
        <pc:spChg chg="mod">
          <ac:chgData name="Albi Kovatcheva" userId="7a906a910bc94ccd" providerId="LiveId" clId="{03CF8E97-A312-43B0-A658-D3BD3DA419D9}" dt="2021-06-23T16:31:01.617" v="1512" actId="1076"/>
          <ac:spMkLst>
            <pc:docMk/>
            <pc:sldMk cId="1651292544" sldId="283"/>
            <ac:spMk id="3" creationId="{9F3BFC9C-17F9-4075-8A9C-C3810D0133A6}"/>
          </ac:spMkLst>
        </pc:spChg>
        <pc:spChg chg="del mod">
          <ac:chgData name="Albi Kovatcheva" userId="7a906a910bc94ccd" providerId="LiveId" clId="{03CF8E97-A312-43B0-A658-D3BD3DA419D9}" dt="2021-06-23T16:26:40.870" v="919" actId="22"/>
          <ac:spMkLst>
            <pc:docMk/>
            <pc:sldMk cId="1651292544" sldId="283"/>
            <ac:spMk id="4" creationId="{25C541DA-87AF-4856-9DC5-995BD2940005}"/>
          </ac:spMkLst>
        </pc:spChg>
        <pc:spChg chg="add">
          <ac:chgData name="Albi Kovatcheva" userId="7a906a910bc94ccd" providerId="LiveId" clId="{03CF8E97-A312-43B0-A658-D3BD3DA419D9}" dt="2021-06-23T16:30:24.437" v="1495" actId="26606"/>
          <ac:spMkLst>
            <pc:docMk/>
            <pc:sldMk cId="1651292544" sldId="283"/>
            <ac:spMk id="11" creationId="{33CD251C-A887-4D2F-925B-FC097198538B}"/>
          </ac:spMkLst>
        </pc:spChg>
        <pc:spChg chg="add">
          <ac:chgData name="Albi Kovatcheva" userId="7a906a910bc94ccd" providerId="LiveId" clId="{03CF8E97-A312-43B0-A658-D3BD3DA419D9}" dt="2021-06-23T16:30:24.437" v="1495" actId="26606"/>
          <ac:spMkLst>
            <pc:docMk/>
            <pc:sldMk cId="1651292544" sldId="283"/>
            <ac:spMk id="13" creationId="{B19D093C-27FB-4032-B282-42C4563F257C}"/>
          </ac:spMkLst>
        </pc:spChg>
        <pc:grpChg chg="add">
          <ac:chgData name="Albi Kovatcheva" userId="7a906a910bc94ccd" providerId="LiveId" clId="{03CF8E97-A312-43B0-A658-D3BD3DA419D9}" dt="2021-06-23T16:30:24.437" v="1495" actId="26606"/>
          <ac:grpSpMkLst>
            <pc:docMk/>
            <pc:sldMk cId="1651292544" sldId="283"/>
            <ac:grpSpMk id="15" creationId="{35EE815E-1BD3-4777-B652-6D98825BF66B}"/>
          </ac:grpSpMkLst>
        </pc:grpChg>
        <pc:picChg chg="add mod ord">
          <ac:chgData name="Albi Kovatcheva" userId="7a906a910bc94ccd" providerId="LiveId" clId="{03CF8E97-A312-43B0-A658-D3BD3DA419D9}" dt="2021-06-23T16:30:24.437" v="1495" actId="26606"/>
          <ac:picMkLst>
            <pc:docMk/>
            <pc:sldMk cId="1651292544" sldId="283"/>
            <ac:picMk id="6" creationId="{89E68A6A-1AFB-449D-BD38-64A895D8ED3E}"/>
          </ac:picMkLst>
        </pc:picChg>
      </pc:sldChg>
      <pc:sldChg chg="addSp delSp modSp new mod setBg">
        <pc:chgData name="Albi Kovatcheva" userId="7a906a910bc94ccd" providerId="LiveId" clId="{03CF8E97-A312-43B0-A658-D3BD3DA419D9}" dt="2021-06-23T16:59:03.050" v="3143" actId="1076"/>
        <pc:sldMkLst>
          <pc:docMk/>
          <pc:sldMk cId="2826406047" sldId="284"/>
        </pc:sldMkLst>
        <pc:spChg chg="mod">
          <ac:chgData name="Albi Kovatcheva" userId="7a906a910bc94ccd" providerId="LiveId" clId="{03CF8E97-A312-43B0-A658-D3BD3DA419D9}" dt="2021-06-23T16:59:03.050" v="3143" actId="1076"/>
          <ac:spMkLst>
            <pc:docMk/>
            <pc:sldMk cId="2826406047" sldId="284"/>
            <ac:spMk id="2" creationId="{40CF2FF9-6153-45D9-90BA-2F15208C3F39}"/>
          </ac:spMkLst>
        </pc:spChg>
        <pc:spChg chg="mod">
          <ac:chgData name="Albi Kovatcheva" userId="7a906a910bc94ccd" providerId="LiveId" clId="{03CF8E97-A312-43B0-A658-D3BD3DA419D9}" dt="2021-06-23T16:44:56.600" v="1726" actId="1076"/>
          <ac:spMkLst>
            <pc:docMk/>
            <pc:sldMk cId="2826406047" sldId="284"/>
            <ac:spMk id="3" creationId="{680FD13E-73F5-4CB8-8FEB-4C6A86A3E88B}"/>
          </ac:spMkLst>
        </pc:spChg>
        <pc:spChg chg="del mod">
          <ac:chgData name="Albi Kovatcheva" userId="7a906a910bc94ccd" providerId="LiveId" clId="{03CF8E97-A312-43B0-A658-D3BD3DA419D9}" dt="2021-06-23T16:36:07.198" v="1515" actId="22"/>
          <ac:spMkLst>
            <pc:docMk/>
            <pc:sldMk cId="2826406047" sldId="284"/>
            <ac:spMk id="4" creationId="{D058E42A-9449-4DFE-A8DC-522C891395CD}"/>
          </ac:spMkLst>
        </pc:spChg>
        <pc:spChg chg="add del mod">
          <ac:chgData name="Albi Kovatcheva" userId="7a906a910bc94ccd" providerId="LiveId" clId="{03CF8E97-A312-43B0-A658-D3BD3DA419D9}" dt="2021-06-23T16:39:46.191" v="1553" actId="22"/>
          <ac:spMkLst>
            <pc:docMk/>
            <pc:sldMk cId="2826406047" sldId="284"/>
            <ac:spMk id="8" creationId="{B758E040-8547-42E0-A05F-A64D000FF73C}"/>
          </ac:spMkLst>
        </pc:spChg>
        <pc:spChg chg="add del mod">
          <ac:chgData name="Albi Kovatcheva" userId="7a906a910bc94ccd" providerId="LiveId" clId="{03CF8E97-A312-43B0-A658-D3BD3DA419D9}" dt="2021-06-23T16:43:17.374" v="1630" actId="22"/>
          <ac:spMkLst>
            <pc:docMk/>
            <pc:sldMk cId="2826406047" sldId="284"/>
            <ac:spMk id="12" creationId="{18CA031D-2A6F-4F9A-B619-E0A105F2DC6F}"/>
          </ac:spMkLst>
        </pc:spChg>
        <pc:spChg chg="add">
          <ac:chgData name="Albi Kovatcheva" userId="7a906a910bc94ccd" providerId="LiveId" clId="{03CF8E97-A312-43B0-A658-D3BD3DA419D9}" dt="2021-06-23T16:44:28.962" v="1720" actId="26606"/>
          <ac:spMkLst>
            <pc:docMk/>
            <pc:sldMk cId="2826406047" sldId="284"/>
            <ac:spMk id="19" creationId="{33CD251C-A887-4D2F-925B-FC097198538B}"/>
          </ac:spMkLst>
        </pc:spChg>
        <pc:spChg chg="add">
          <ac:chgData name="Albi Kovatcheva" userId="7a906a910bc94ccd" providerId="LiveId" clId="{03CF8E97-A312-43B0-A658-D3BD3DA419D9}" dt="2021-06-23T16:44:28.962" v="1720" actId="26606"/>
          <ac:spMkLst>
            <pc:docMk/>
            <pc:sldMk cId="2826406047" sldId="284"/>
            <ac:spMk id="21" creationId="{B19D093C-27FB-4032-B282-42C4563F257C}"/>
          </ac:spMkLst>
        </pc:spChg>
        <pc:grpChg chg="add">
          <ac:chgData name="Albi Kovatcheva" userId="7a906a910bc94ccd" providerId="LiveId" clId="{03CF8E97-A312-43B0-A658-D3BD3DA419D9}" dt="2021-06-23T16:44:28.962" v="1720" actId="26606"/>
          <ac:grpSpMkLst>
            <pc:docMk/>
            <pc:sldMk cId="2826406047" sldId="284"/>
            <ac:grpSpMk id="23" creationId="{35EE815E-1BD3-4777-B652-6D98825BF66B}"/>
          </ac:grpSpMkLst>
        </pc:grpChg>
        <pc:picChg chg="add del mod ord">
          <ac:chgData name="Albi Kovatcheva" userId="7a906a910bc94ccd" providerId="LiveId" clId="{03CF8E97-A312-43B0-A658-D3BD3DA419D9}" dt="2021-06-23T16:39:44.130" v="1551" actId="478"/>
          <ac:picMkLst>
            <pc:docMk/>
            <pc:sldMk cId="2826406047" sldId="284"/>
            <ac:picMk id="6" creationId="{1BD23E9B-FFB1-40D8-B42D-EB8EFB8F76E1}"/>
          </ac:picMkLst>
        </pc:picChg>
        <pc:picChg chg="add del mod ord">
          <ac:chgData name="Albi Kovatcheva" userId="7a906a910bc94ccd" providerId="LiveId" clId="{03CF8E97-A312-43B0-A658-D3BD3DA419D9}" dt="2021-06-23T16:43:14.857" v="1628" actId="478"/>
          <ac:picMkLst>
            <pc:docMk/>
            <pc:sldMk cId="2826406047" sldId="284"/>
            <ac:picMk id="10" creationId="{A43E747D-3E72-414F-A0B9-53FE447B7E78}"/>
          </ac:picMkLst>
        </pc:picChg>
        <pc:picChg chg="add mod ord">
          <ac:chgData name="Albi Kovatcheva" userId="7a906a910bc94ccd" providerId="LiveId" clId="{03CF8E97-A312-43B0-A658-D3BD3DA419D9}" dt="2021-06-23T16:44:28.962" v="1720" actId="26606"/>
          <ac:picMkLst>
            <pc:docMk/>
            <pc:sldMk cId="2826406047" sldId="284"/>
            <ac:picMk id="14" creationId="{F10EF58F-31C5-462C-9103-C9FBE265F0FD}"/>
          </ac:picMkLst>
        </pc:picChg>
      </pc:sldChg>
      <pc:sldChg chg="addSp delSp modSp add mod setBg">
        <pc:chgData name="Albi Kovatcheva" userId="7a906a910bc94ccd" providerId="LiveId" clId="{03CF8E97-A312-43B0-A658-D3BD3DA419D9}" dt="2021-06-23T16:58:35.400" v="3137" actId="21"/>
        <pc:sldMkLst>
          <pc:docMk/>
          <pc:sldMk cId="2450325173" sldId="285"/>
        </pc:sldMkLst>
        <pc:spChg chg="mod">
          <ac:chgData name="Albi Kovatcheva" userId="7a906a910bc94ccd" providerId="LiveId" clId="{03CF8E97-A312-43B0-A658-D3BD3DA419D9}" dt="2021-06-23T16:58:11.364" v="3132" actId="1076"/>
          <ac:spMkLst>
            <pc:docMk/>
            <pc:sldMk cId="2450325173" sldId="285"/>
            <ac:spMk id="2" creationId="{40CF2FF9-6153-45D9-90BA-2F15208C3F39}"/>
          </ac:spMkLst>
        </pc:spChg>
        <pc:spChg chg="mod">
          <ac:chgData name="Albi Kovatcheva" userId="7a906a910bc94ccd" providerId="LiveId" clId="{03CF8E97-A312-43B0-A658-D3BD3DA419D9}" dt="2021-06-23T16:58:35.400" v="3137" actId="21"/>
          <ac:spMkLst>
            <pc:docMk/>
            <pc:sldMk cId="2450325173" sldId="285"/>
            <ac:spMk id="3" creationId="{680FD13E-73F5-4CB8-8FEB-4C6A86A3E88B}"/>
          </ac:spMkLst>
        </pc:spChg>
        <pc:spChg chg="add del mod">
          <ac:chgData name="Albi Kovatcheva" userId="7a906a910bc94ccd" providerId="LiveId" clId="{03CF8E97-A312-43B0-A658-D3BD3DA419D9}" dt="2021-06-23T16:45:19.645" v="1729" actId="22"/>
          <ac:spMkLst>
            <pc:docMk/>
            <pc:sldMk cId="2450325173" sldId="285"/>
            <ac:spMk id="5" creationId="{8664A305-18BC-4BC4-9E08-C1A930DEA68C}"/>
          </ac:spMkLst>
        </pc:spChg>
        <pc:spChg chg="add del">
          <ac:chgData name="Albi Kovatcheva" userId="7a906a910bc94ccd" providerId="LiveId" clId="{03CF8E97-A312-43B0-A658-D3BD3DA419D9}" dt="2021-06-23T16:56:38.374" v="3084" actId="26606"/>
          <ac:spMkLst>
            <pc:docMk/>
            <pc:sldMk cId="2450325173" sldId="285"/>
            <ac:spMk id="12" creationId="{1557A916-FDD1-44A1-A7A1-70009FD6BE46}"/>
          </ac:spMkLst>
        </pc:spChg>
        <pc:spChg chg="add del">
          <ac:chgData name="Albi Kovatcheva" userId="7a906a910bc94ccd" providerId="LiveId" clId="{03CF8E97-A312-43B0-A658-D3BD3DA419D9}" dt="2021-06-23T16:56:38.374" v="3084" actId="26606"/>
          <ac:spMkLst>
            <pc:docMk/>
            <pc:sldMk cId="2450325173" sldId="285"/>
            <ac:spMk id="14" creationId="{4B874C19-9B23-4B12-823E-D67615A9B3AC}"/>
          </ac:spMkLst>
        </pc:spChg>
        <pc:spChg chg="add">
          <ac:chgData name="Albi Kovatcheva" userId="7a906a910bc94ccd" providerId="LiveId" clId="{03CF8E97-A312-43B0-A658-D3BD3DA419D9}" dt="2021-06-23T16:56:38.374" v="3084" actId="26606"/>
          <ac:spMkLst>
            <pc:docMk/>
            <pc:sldMk cId="2450325173" sldId="285"/>
            <ac:spMk id="19" creationId="{33CD251C-A887-4D2F-925B-FC097198538B}"/>
          </ac:spMkLst>
        </pc:spChg>
        <pc:spChg chg="add">
          <ac:chgData name="Albi Kovatcheva" userId="7a906a910bc94ccd" providerId="LiveId" clId="{03CF8E97-A312-43B0-A658-D3BD3DA419D9}" dt="2021-06-23T16:56:38.374" v="3084" actId="26606"/>
          <ac:spMkLst>
            <pc:docMk/>
            <pc:sldMk cId="2450325173" sldId="285"/>
            <ac:spMk id="21" creationId="{3B2069EE-A08E-44F0-B3F9-3CF8CC2DCAD5}"/>
          </ac:spMkLst>
        </pc:spChg>
        <pc:grpChg chg="add">
          <ac:chgData name="Albi Kovatcheva" userId="7a906a910bc94ccd" providerId="LiveId" clId="{03CF8E97-A312-43B0-A658-D3BD3DA419D9}" dt="2021-06-23T16:56:38.374" v="3084" actId="26606"/>
          <ac:grpSpMkLst>
            <pc:docMk/>
            <pc:sldMk cId="2450325173" sldId="285"/>
            <ac:grpSpMk id="23" creationId="{C9888C69-11CC-40BA-BABF-F9B7E11C9156}"/>
          </ac:grpSpMkLst>
        </pc:grpChg>
        <pc:picChg chg="add mod ord">
          <ac:chgData name="Albi Kovatcheva" userId="7a906a910bc94ccd" providerId="LiveId" clId="{03CF8E97-A312-43B0-A658-D3BD3DA419D9}" dt="2021-06-23T16:56:38.374" v="3084" actId="26606"/>
          <ac:picMkLst>
            <pc:docMk/>
            <pc:sldMk cId="2450325173" sldId="285"/>
            <ac:picMk id="7" creationId="{526BB59F-DDB7-4FFD-AE1B-B0B0C3EA01DB}"/>
          </ac:picMkLst>
        </pc:picChg>
        <pc:picChg chg="del">
          <ac:chgData name="Albi Kovatcheva" userId="7a906a910bc94ccd" providerId="LiveId" clId="{03CF8E97-A312-43B0-A658-D3BD3DA419D9}" dt="2021-06-23T16:45:09.652" v="1727" actId="478"/>
          <ac:picMkLst>
            <pc:docMk/>
            <pc:sldMk cId="2450325173" sldId="285"/>
            <ac:picMk id="10" creationId="{A43E747D-3E72-414F-A0B9-53FE447B7E78}"/>
          </ac:picMkLst>
        </pc:picChg>
      </pc:sldChg>
      <pc:sldChg chg="addSp delSp modSp add mod setBg delDesignElem">
        <pc:chgData name="Albi Kovatcheva" userId="7a906a910bc94ccd" providerId="LiveId" clId="{03CF8E97-A312-43B0-A658-D3BD3DA419D9}" dt="2021-06-23T16:44:18.927" v="1719" actId="27636"/>
        <pc:sldMkLst>
          <pc:docMk/>
          <pc:sldMk cId="840292113" sldId="286"/>
        </pc:sldMkLst>
        <pc:spChg chg="mod">
          <ac:chgData name="Albi Kovatcheva" userId="7a906a910bc94ccd" providerId="LiveId" clId="{03CF8E97-A312-43B0-A658-D3BD3DA419D9}" dt="2021-06-23T16:44:18.927" v="1719" actId="27636"/>
          <ac:spMkLst>
            <pc:docMk/>
            <pc:sldMk cId="840292113" sldId="286"/>
            <ac:spMk id="4" creationId="{7F264F65-1FB9-4446-8DF0-3A0CA8EC726B}"/>
          </ac:spMkLst>
        </pc:spChg>
        <pc:spChg chg="mod">
          <ac:chgData name="Albi Kovatcheva" userId="7a906a910bc94ccd" providerId="LiveId" clId="{03CF8E97-A312-43B0-A658-D3BD3DA419D9}" dt="2021-06-23T16:41:04.751" v="1622" actId="26606"/>
          <ac:spMkLst>
            <pc:docMk/>
            <pc:sldMk cId="840292113" sldId="286"/>
            <ac:spMk id="5" creationId="{1EE0F77C-F588-4109-9B06-EE9709FB9CFA}"/>
          </ac:spMkLst>
        </pc:spChg>
        <pc:spChg chg="del">
          <ac:chgData name="Albi Kovatcheva" userId="7a906a910bc94ccd" providerId="LiveId" clId="{03CF8E97-A312-43B0-A658-D3BD3DA419D9}" dt="2021-06-23T16:40:35.531" v="1571"/>
          <ac:spMkLst>
            <pc:docMk/>
            <pc:sldMk cId="840292113" sldId="286"/>
            <ac:spMk id="7" creationId="{C475749F-F487-4EFB-ABC7-C1359590EB76}"/>
          </ac:spMkLst>
        </pc:spChg>
        <pc:spChg chg="del">
          <ac:chgData name="Albi Kovatcheva" userId="7a906a910bc94ccd" providerId="LiveId" clId="{03CF8E97-A312-43B0-A658-D3BD3DA419D9}" dt="2021-06-23T16:40:35.531" v="1571"/>
          <ac:spMkLst>
            <pc:docMk/>
            <pc:sldMk cId="840292113" sldId="286"/>
            <ac:spMk id="8" creationId="{16D6FAA8-41A5-46EA-A8AB-E9D2754A6F32}"/>
          </ac:spMkLst>
        </pc:spChg>
        <pc:spChg chg="add del">
          <ac:chgData name="Albi Kovatcheva" userId="7a906a910bc94ccd" providerId="LiveId" clId="{03CF8E97-A312-43B0-A658-D3BD3DA419D9}" dt="2021-06-23T16:41:04.751" v="1622" actId="26606"/>
          <ac:spMkLst>
            <pc:docMk/>
            <pc:sldMk cId="840292113" sldId="286"/>
            <ac:spMk id="10" creationId="{16F9E488-0718-4E1E-9D12-26779F606252}"/>
          </ac:spMkLst>
        </pc:spChg>
        <pc:spChg chg="add del">
          <ac:chgData name="Albi Kovatcheva" userId="7a906a910bc94ccd" providerId="LiveId" clId="{03CF8E97-A312-43B0-A658-D3BD3DA419D9}" dt="2021-06-23T16:41:04.751" v="1622" actId="26606"/>
          <ac:spMkLst>
            <pc:docMk/>
            <pc:sldMk cId="840292113" sldId="286"/>
            <ac:spMk id="12" creationId="{09BE6F6B-19BD-443C-8FB0-FA45F13F9535}"/>
          </ac:spMkLst>
        </pc:spChg>
        <pc:spChg chg="add">
          <ac:chgData name="Albi Kovatcheva" userId="7a906a910bc94ccd" providerId="LiveId" clId="{03CF8E97-A312-43B0-A658-D3BD3DA419D9}" dt="2021-06-23T16:41:04.751" v="1622" actId="26606"/>
          <ac:spMkLst>
            <pc:docMk/>
            <pc:sldMk cId="840292113" sldId="286"/>
            <ac:spMk id="21" creationId="{C475749F-F487-4EFB-ABC7-C1359590EB76}"/>
          </ac:spMkLst>
        </pc:spChg>
        <pc:spChg chg="add">
          <ac:chgData name="Albi Kovatcheva" userId="7a906a910bc94ccd" providerId="LiveId" clId="{03CF8E97-A312-43B0-A658-D3BD3DA419D9}" dt="2021-06-23T16:41:04.751" v="1622" actId="26606"/>
          <ac:spMkLst>
            <pc:docMk/>
            <pc:sldMk cId="840292113" sldId="286"/>
            <ac:spMk id="23" creationId="{16D6FAA8-41A5-46EA-A8AB-E9D2754A6F32}"/>
          </ac:spMkLst>
        </pc:spChg>
        <pc:grpChg chg="add del">
          <ac:chgData name="Albi Kovatcheva" userId="7a906a910bc94ccd" providerId="LiveId" clId="{03CF8E97-A312-43B0-A658-D3BD3DA419D9}" dt="2021-06-23T16:41:04.751" v="1622" actId="26606"/>
          <ac:grpSpMkLst>
            <pc:docMk/>
            <pc:sldMk cId="840292113" sldId="286"/>
            <ac:grpSpMk id="14" creationId="{92AAE609-C327-4952-BB48-254E9015AD81}"/>
          </ac:grpSpMkLst>
        </pc:grpChg>
      </pc:sldChg>
      <pc:sldChg chg="add del">
        <pc:chgData name="Albi Kovatcheva" userId="7a906a910bc94ccd" providerId="LiveId" clId="{03CF8E97-A312-43B0-A658-D3BD3DA419D9}" dt="2021-06-23T16:58:42.551" v="3139" actId="2890"/>
        <pc:sldMkLst>
          <pc:docMk/>
          <pc:sldMk cId="2095070853" sldId="287"/>
        </pc:sldMkLst>
      </pc:sldChg>
      <pc:sldChg chg="modSp add mod">
        <pc:chgData name="Albi Kovatcheva" userId="7a906a910bc94ccd" providerId="LiveId" clId="{03CF8E97-A312-43B0-A658-D3BD3DA419D9}" dt="2021-06-23T18:00:01.203" v="4007" actId="14100"/>
        <pc:sldMkLst>
          <pc:docMk/>
          <pc:sldMk cId="3049212340" sldId="287"/>
        </pc:sldMkLst>
        <pc:spChg chg="mod">
          <ac:chgData name="Albi Kovatcheva" userId="7a906a910bc94ccd" providerId="LiveId" clId="{03CF8E97-A312-43B0-A658-D3BD3DA419D9}" dt="2021-06-23T18:00:01.203" v="4007" actId="14100"/>
          <ac:spMkLst>
            <pc:docMk/>
            <pc:sldMk cId="3049212340" sldId="287"/>
            <ac:spMk id="3" creationId="{680FD13E-73F5-4CB8-8FEB-4C6A86A3E88B}"/>
          </ac:spMkLst>
        </pc:spChg>
      </pc:sldChg>
      <pc:sldChg chg="addSp delSp modSp new mod ord setBg">
        <pc:chgData name="Albi Kovatcheva" userId="7a906a910bc94ccd" providerId="LiveId" clId="{03CF8E97-A312-43B0-A658-D3BD3DA419D9}" dt="2021-06-23T17:53:25.023" v="3660" actId="1076"/>
        <pc:sldMkLst>
          <pc:docMk/>
          <pc:sldMk cId="860436313" sldId="288"/>
        </pc:sldMkLst>
        <pc:spChg chg="mod">
          <ac:chgData name="Albi Kovatcheva" userId="7a906a910bc94ccd" providerId="LiveId" clId="{03CF8E97-A312-43B0-A658-D3BD3DA419D9}" dt="2021-06-23T17:53:22.217" v="3659" actId="1076"/>
          <ac:spMkLst>
            <pc:docMk/>
            <pc:sldMk cId="860436313" sldId="288"/>
            <ac:spMk id="2" creationId="{9D404CBD-1A06-4343-91C2-F8C7A41A2C4E}"/>
          </ac:spMkLst>
        </pc:spChg>
        <pc:spChg chg="mod">
          <ac:chgData name="Albi Kovatcheva" userId="7a906a910bc94ccd" providerId="LiveId" clId="{03CF8E97-A312-43B0-A658-D3BD3DA419D9}" dt="2021-06-23T17:53:25.023" v="3660" actId="1076"/>
          <ac:spMkLst>
            <pc:docMk/>
            <pc:sldMk cId="860436313" sldId="288"/>
            <ac:spMk id="3" creationId="{116399F1-BE42-4510-A772-7FFBCB1EB4BB}"/>
          </ac:spMkLst>
        </pc:spChg>
        <pc:spChg chg="del mod">
          <ac:chgData name="Albi Kovatcheva" userId="7a906a910bc94ccd" providerId="LiveId" clId="{03CF8E97-A312-43B0-A658-D3BD3DA419D9}" dt="2021-06-23T17:48:06.105" v="3160" actId="22"/>
          <ac:spMkLst>
            <pc:docMk/>
            <pc:sldMk cId="860436313" sldId="288"/>
            <ac:spMk id="4" creationId="{E17C6682-8673-4BB0-BE8A-9F0E4B6CA4F5}"/>
          </ac:spMkLst>
        </pc:spChg>
        <pc:spChg chg="add">
          <ac:chgData name="Albi Kovatcheva" userId="7a906a910bc94ccd" providerId="LiveId" clId="{03CF8E97-A312-43B0-A658-D3BD3DA419D9}" dt="2021-06-23T17:52:43.176" v="3648" actId="26606"/>
          <ac:spMkLst>
            <pc:docMk/>
            <pc:sldMk cId="860436313" sldId="288"/>
            <ac:spMk id="11" creationId="{33CD251C-A887-4D2F-925B-FC097198538B}"/>
          </ac:spMkLst>
        </pc:spChg>
        <pc:spChg chg="add">
          <ac:chgData name="Albi Kovatcheva" userId="7a906a910bc94ccd" providerId="LiveId" clId="{03CF8E97-A312-43B0-A658-D3BD3DA419D9}" dt="2021-06-23T17:52:43.176" v="3648" actId="26606"/>
          <ac:spMkLst>
            <pc:docMk/>
            <pc:sldMk cId="860436313" sldId="288"/>
            <ac:spMk id="13" creationId="{B19D093C-27FB-4032-B282-42C4563F257C}"/>
          </ac:spMkLst>
        </pc:spChg>
        <pc:grpChg chg="add">
          <ac:chgData name="Albi Kovatcheva" userId="7a906a910bc94ccd" providerId="LiveId" clId="{03CF8E97-A312-43B0-A658-D3BD3DA419D9}" dt="2021-06-23T17:52:43.176" v="3648" actId="26606"/>
          <ac:grpSpMkLst>
            <pc:docMk/>
            <pc:sldMk cId="860436313" sldId="288"/>
            <ac:grpSpMk id="15" creationId="{35EE815E-1BD3-4777-B652-6D98825BF66B}"/>
          </ac:grpSpMkLst>
        </pc:grpChg>
        <pc:picChg chg="add mod ord">
          <ac:chgData name="Albi Kovatcheva" userId="7a906a910bc94ccd" providerId="LiveId" clId="{03CF8E97-A312-43B0-A658-D3BD3DA419D9}" dt="2021-06-23T17:52:43.176" v="3648" actId="26606"/>
          <ac:picMkLst>
            <pc:docMk/>
            <pc:sldMk cId="860436313" sldId="288"/>
            <ac:picMk id="6" creationId="{D3E36659-3C91-4B24-99C1-B10A61740C03}"/>
          </ac:picMkLst>
        </pc:picChg>
      </pc:sldChg>
      <pc:sldChg chg="addSp delSp modSp new mod setBg">
        <pc:chgData name="Albi Kovatcheva" userId="7a906a910bc94ccd" providerId="LiveId" clId="{03CF8E97-A312-43B0-A658-D3BD3DA419D9}" dt="2021-06-23T17:53:44.231" v="3665" actId="1076"/>
        <pc:sldMkLst>
          <pc:docMk/>
          <pc:sldMk cId="2213813354" sldId="289"/>
        </pc:sldMkLst>
        <pc:spChg chg="mod">
          <ac:chgData name="Albi Kovatcheva" userId="7a906a910bc94ccd" providerId="LiveId" clId="{03CF8E97-A312-43B0-A658-D3BD3DA419D9}" dt="2021-06-23T17:53:31.541" v="3661" actId="26606"/>
          <ac:spMkLst>
            <pc:docMk/>
            <pc:sldMk cId="2213813354" sldId="289"/>
            <ac:spMk id="2" creationId="{99EDDB2B-5368-4408-807F-780538A42A06}"/>
          </ac:spMkLst>
        </pc:spChg>
        <pc:spChg chg="mod">
          <ac:chgData name="Albi Kovatcheva" userId="7a906a910bc94ccd" providerId="LiveId" clId="{03CF8E97-A312-43B0-A658-D3BD3DA419D9}" dt="2021-06-23T17:53:44.231" v="3665" actId="1076"/>
          <ac:spMkLst>
            <pc:docMk/>
            <pc:sldMk cId="2213813354" sldId="289"/>
            <ac:spMk id="3" creationId="{B6C8E440-E1C4-4D49-9C0C-7B4F0D5E20AC}"/>
          </ac:spMkLst>
        </pc:spChg>
        <pc:spChg chg="del mod">
          <ac:chgData name="Albi Kovatcheva" userId="7a906a910bc94ccd" providerId="LiveId" clId="{03CF8E97-A312-43B0-A658-D3BD3DA419D9}" dt="2021-06-23T17:51:13.096" v="3350" actId="22"/>
          <ac:spMkLst>
            <pc:docMk/>
            <pc:sldMk cId="2213813354" sldId="289"/>
            <ac:spMk id="4" creationId="{D8DEFB7D-90A0-43D5-B367-6A0742D84018}"/>
          </ac:spMkLst>
        </pc:spChg>
        <pc:spChg chg="add">
          <ac:chgData name="Albi Kovatcheva" userId="7a906a910bc94ccd" providerId="LiveId" clId="{03CF8E97-A312-43B0-A658-D3BD3DA419D9}" dt="2021-06-23T17:53:31.541" v="3661" actId="26606"/>
          <ac:spMkLst>
            <pc:docMk/>
            <pc:sldMk cId="2213813354" sldId="289"/>
            <ac:spMk id="11" creationId="{33CD251C-A887-4D2F-925B-FC097198538B}"/>
          </ac:spMkLst>
        </pc:spChg>
        <pc:spChg chg="add">
          <ac:chgData name="Albi Kovatcheva" userId="7a906a910bc94ccd" providerId="LiveId" clId="{03CF8E97-A312-43B0-A658-D3BD3DA419D9}" dt="2021-06-23T17:53:31.541" v="3661" actId="26606"/>
          <ac:spMkLst>
            <pc:docMk/>
            <pc:sldMk cId="2213813354" sldId="289"/>
            <ac:spMk id="13" creationId="{B19D093C-27FB-4032-B282-42C4563F257C}"/>
          </ac:spMkLst>
        </pc:spChg>
        <pc:grpChg chg="add">
          <ac:chgData name="Albi Kovatcheva" userId="7a906a910bc94ccd" providerId="LiveId" clId="{03CF8E97-A312-43B0-A658-D3BD3DA419D9}" dt="2021-06-23T17:53:31.541" v="3661" actId="26606"/>
          <ac:grpSpMkLst>
            <pc:docMk/>
            <pc:sldMk cId="2213813354" sldId="289"/>
            <ac:grpSpMk id="15" creationId="{35EE815E-1BD3-4777-B652-6D98825BF66B}"/>
          </ac:grpSpMkLst>
        </pc:grpChg>
        <pc:picChg chg="add mod ord">
          <ac:chgData name="Albi Kovatcheva" userId="7a906a910bc94ccd" providerId="LiveId" clId="{03CF8E97-A312-43B0-A658-D3BD3DA419D9}" dt="2021-06-23T17:53:31.541" v="3661" actId="26606"/>
          <ac:picMkLst>
            <pc:docMk/>
            <pc:sldMk cId="2213813354" sldId="289"/>
            <ac:picMk id="6" creationId="{5E311DC4-BC52-4A3A-B50F-678967DBA0DD}"/>
          </ac:picMkLst>
        </pc:picChg>
      </pc:sldChg>
      <pc:sldChg chg="addSp delSp modSp new mod setBg modClrScheme chgLayout">
        <pc:chgData name="Albi Kovatcheva" userId="7a906a910bc94ccd" providerId="LiveId" clId="{03CF8E97-A312-43B0-A658-D3BD3DA419D9}" dt="2021-06-23T18:31:51.249" v="4764" actId="26606"/>
        <pc:sldMkLst>
          <pc:docMk/>
          <pc:sldMk cId="1690557369" sldId="290"/>
        </pc:sldMkLst>
        <pc:spChg chg="mod ord">
          <ac:chgData name="Albi Kovatcheva" userId="7a906a910bc94ccd" providerId="LiveId" clId="{03CF8E97-A312-43B0-A658-D3BD3DA419D9}" dt="2021-06-23T18:31:51.249" v="4764" actId="26606"/>
          <ac:spMkLst>
            <pc:docMk/>
            <pc:sldMk cId="1690557369" sldId="290"/>
            <ac:spMk id="2" creationId="{E9991F87-4177-4BA9-9951-4F04D3482610}"/>
          </ac:spMkLst>
        </pc:spChg>
        <pc:spChg chg="del mod ord">
          <ac:chgData name="Albi Kovatcheva" userId="7a906a910bc94ccd" providerId="LiveId" clId="{03CF8E97-A312-43B0-A658-D3BD3DA419D9}" dt="2021-06-23T17:54:29.624" v="3677" actId="700"/>
          <ac:spMkLst>
            <pc:docMk/>
            <pc:sldMk cId="1690557369" sldId="290"/>
            <ac:spMk id="3" creationId="{A4B9B535-7134-44ED-AE43-8CDA0B96F49B}"/>
          </ac:spMkLst>
        </pc:spChg>
        <pc:spChg chg="del">
          <ac:chgData name="Albi Kovatcheva" userId="7a906a910bc94ccd" providerId="LiveId" clId="{03CF8E97-A312-43B0-A658-D3BD3DA419D9}" dt="2021-06-23T17:54:29.624" v="3677" actId="700"/>
          <ac:spMkLst>
            <pc:docMk/>
            <pc:sldMk cId="1690557369" sldId="290"/>
            <ac:spMk id="4" creationId="{0A4E295C-03D1-45AD-984B-428B1299A7EC}"/>
          </ac:spMkLst>
        </pc:spChg>
        <pc:spChg chg="add del mod ord">
          <ac:chgData name="Albi Kovatcheva" userId="7a906a910bc94ccd" providerId="LiveId" clId="{03CF8E97-A312-43B0-A658-D3BD3DA419D9}" dt="2021-06-23T18:31:51.249" v="4764" actId="26606"/>
          <ac:spMkLst>
            <pc:docMk/>
            <pc:sldMk cId="1690557369" sldId="290"/>
            <ac:spMk id="5" creationId="{8ADE9876-5A25-4F14-AF23-A7CBC0D89A13}"/>
          </ac:spMkLst>
        </pc:spChg>
        <pc:spChg chg="add del">
          <ac:chgData name="Albi Kovatcheva" userId="7a906a910bc94ccd" providerId="LiveId" clId="{03CF8E97-A312-43B0-A658-D3BD3DA419D9}" dt="2021-06-23T18:31:51.249" v="4764" actId="26606"/>
          <ac:spMkLst>
            <pc:docMk/>
            <pc:sldMk cId="1690557369" sldId="290"/>
            <ac:spMk id="10" creationId="{33CD251C-A887-4D2F-925B-FC097198538B}"/>
          </ac:spMkLst>
        </pc:spChg>
        <pc:spChg chg="add del">
          <ac:chgData name="Albi Kovatcheva" userId="7a906a910bc94ccd" providerId="LiveId" clId="{03CF8E97-A312-43B0-A658-D3BD3DA419D9}" dt="2021-06-23T18:31:51.249" v="4764" actId="26606"/>
          <ac:spMkLst>
            <pc:docMk/>
            <pc:sldMk cId="1690557369" sldId="290"/>
            <ac:spMk id="12" creationId="{B19D093C-27FB-4032-B282-42C4563F257C}"/>
          </ac:spMkLst>
        </pc:spChg>
        <pc:spChg chg="add">
          <ac:chgData name="Albi Kovatcheva" userId="7a906a910bc94ccd" providerId="LiveId" clId="{03CF8E97-A312-43B0-A658-D3BD3DA419D9}" dt="2021-06-23T18:31:51.249" v="4764" actId="26606"/>
          <ac:spMkLst>
            <pc:docMk/>
            <pc:sldMk cId="1690557369" sldId="290"/>
            <ac:spMk id="22" creationId="{33CD251C-A887-4D2F-925B-FC097198538B}"/>
          </ac:spMkLst>
        </pc:spChg>
        <pc:spChg chg="add">
          <ac:chgData name="Albi Kovatcheva" userId="7a906a910bc94ccd" providerId="LiveId" clId="{03CF8E97-A312-43B0-A658-D3BD3DA419D9}" dt="2021-06-23T18:31:51.249" v="4764" actId="26606"/>
          <ac:spMkLst>
            <pc:docMk/>
            <pc:sldMk cId="1690557369" sldId="290"/>
            <ac:spMk id="24" creationId="{B19D093C-27FB-4032-B282-42C4563F257C}"/>
          </ac:spMkLst>
        </pc:spChg>
        <pc:grpChg chg="add del">
          <ac:chgData name="Albi Kovatcheva" userId="7a906a910bc94ccd" providerId="LiveId" clId="{03CF8E97-A312-43B0-A658-D3BD3DA419D9}" dt="2021-06-23T18:31:51.249" v="4764" actId="26606"/>
          <ac:grpSpMkLst>
            <pc:docMk/>
            <pc:sldMk cId="1690557369" sldId="290"/>
            <ac:grpSpMk id="14" creationId="{35EE815E-1BD3-4777-B652-6D98825BF66B}"/>
          </ac:grpSpMkLst>
        </pc:grpChg>
        <pc:grpChg chg="add">
          <ac:chgData name="Albi Kovatcheva" userId="7a906a910bc94ccd" providerId="LiveId" clId="{03CF8E97-A312-43B0-A658-D3BD3DA419D9}" dt="2021-06-23T18:31:51.249" v="4764" actId="26606"/>
          <ac:grpSpMkLst>
            <pc:docMk/>
            <pc:sldMk cId="1690557369" sldId="290"/>
            <ac:grpSpMk id="26" creationId="{35EE815E-1BD3-4777-B652-6D98825BF66B}"/>
          </ac:grpSpMkLst>
        </pc:grpChg>
        <pc:graphicFrameChg chg="add">
          <ac:chgData name="Albi Kovatcheva" userId="7a906a910bc94ccd" providerId="LiveId" clId="{03CF8E97-A312-43B0-A658-D3BD3DA419D9}" dt="2021-06-23T18:31:51.249" v="4764" actId="26606"/>
          <ac:graphicFrameMkLst>
            <pc:docMk/>
            <pc:sldMk cId="1690557369" sldId="290"/>
            <ac:graphicFrameMk id="18" creationId="{CC03135D-54F7-4A05-94C6-E9DEA903355D}"/>
          </ac:graphicFrameMkLst>
        </pc:graphicFrameChg>
      </pc:sldChg>
      <pc:sldChg chg="addSp delSp add del setBg delDesignElem">
        <pc:chgData name="Albi Kovatcheva" userId="7a906a910bc94ccd" providerId="LiveId" clId="{03CF8E97-A312-43B0-A658-D3BD3DA419D9}" dt="2021-06-23T17:54:48.460" v="3680"/>
        <pc:sldMkLst>
          <pc:docMk/>
          <pc:sldMk cId="1396563243" sldId="291"/>
        </pc:sldMkLst>
        <pc:spChg chg="add del">
          <ac:chgData name="Albi Kovatcheva" userId="7a906a910bc94ccd" providerId="LiveId" clId="{03CF8E97-A312-43B0-A658-D3BD3DA419D9}" dt="2021-06-23T17:54:48.460" v="3680"/>
          <ac:spMkLst>
            <pc:docMk/>
            <pc:sldMk cId="1396563243" sldId="291"/>
            <ac:spMk id="21" creationId="{C475749F-F487-4EFB-ABC7-C1359590EB76}"/>
          </ac:spMkLst>
        </pc:spChg>
        <pc:spChg chg="add del">
          <ac:chgData name="Albi Kovatcheva" userId="7a906a910bc94ccd" providerId="LiveId" clId="{03CF8E97-A312-43B0-A658-D3BD3DA419D9}" dt="2021-06-23T17:54:48.460" v="3680"/>
          <ac:spMkLst>
            <pc:docMk/>
            <pc:sldMk cId="1396563243" sldId="291"/>
            <ac:spMk id="23" creationId="{16D6FAA8-41A5-46EA-A8AB-E9D2754A6F32}"/>
          </ac:spMkLst>
        </pc:spChg>
      </pc:sldChg>
      <pc:sldChg chg="add ord">
        <pc:chgData name="Albi Kovatcheva" userId="7a906a910bc94ccd" providerId="LiveId" clId="{03CF8E97-A312-43B0-A658-D3BD3DA419D9}" dt="2021-06-23T17:54:55.694" v="3683"/>
        <pc:sldMkLst>
          <pc:docMk/>
          <pc:sldMk cId="2661522171" sldId="291"/>
        </pc:sldMkLst>
      </pc:sldChg>
      <pc:sldChg chg="addSp delSp modSp add mod">
        <pc:chgData name="Albi Kovatcheva" userId="7a906a910bc94ccd" providerId="LiveId" clId="{03CF8E97-A312-43B0-A658-D3BD3DA419D9}" dt="2021-06-23T18:25:58.270" v="4270" actId="20577"/>
        <pc:sldMkLst>
          <pc:docMk/>
          <pc:sldMk cId="850429164" sldId="292"/>
        </pc:sldMkLst>
        <pc:spChg chg="mod">
          <ac:chgData name="Albi Kovatcheva" userId="7a906a910bc94ccd" providerId="LiveId" clId="{03CF8E97-A312-43B0-A658-D3BD3DA419D9}" dt="2021-06-23T18:25:51.960" v="4268" actId="14100"/>
          <ac:spMkLst>
            <pc:docMk/>
            <pc:sldMk cId="850429164" sldId="292"/>
            <ac:spMk id="2" creationId="{7573255C-6591-4537-B29B-418208CF8008}"/>
          </ac:spMkLst>
        </pc:spChg>
        <pc:spChg chg="add del mod">
          <ac:chgData name="Albi Kovatcheva" userId="7a906a910bc94ccd" providerId="LiveId" clId="{03CF8E97-A312-43B0-A658-D3BD3DA419D9}" dt="2021-06-23T18:25:01.669" v="4232"/>
          <ac:spMkLst>
            <pc:docMk/>
            <pc:sldMk cId="850429164" sldId="292"/>
            <ac:spMk id="3" creationId="{41A44BEF-BA3F-4CD0-BF16-5C9CA3F4AD14}"/>
          </ac:spMkLst>
        </pc:spChg>
        <pc:spChg chg="add del mod">
          <ac:chgData name="Albi Kovatcheva" userId="7a906a910bc94ccd" providerId="LiveId" clId="{03CF8E97-A312-43B0-A658-D3BD3DA419D9}" dt="2021-06-23T18:24:58.083" v="4231"/>
          <ac:spMkLst>
            <pc:docMk/>
            <pc:sldMk cId="850429164" sldId="292"/>
            <ac:spMk id="11" creationId="{9F4BBE51-FA64-4E08-8839-69E94EBBEC6E}"/>
          </ac:spMkLst>
        </pc:spChg>
        <pc:spChg chg="add mod">
          <ac:chgData name="Albi Kovatcheva" userId="7a906a910bc94ccd" providerId="LiveId" clId="{03CF8E97-A312-43B0-A658-D3BD3DA419D9}" dt="2021-06-23T18:25:58.270" v="4270" actId="20577"/>
          <ac:spMkLst>
            <pc:docMk/>
            <pc:sldMk cId="850429164" sldId="292"/>
            <ac:spMk id="12" creationId="{EF89C9EC-3F06-4203-A2D5-0D5DD5488B0D}"/>
          </ac:spMkLst>
        </pc:spChg>
        <pc:picChg chg="mod">
          <ac:chgData name="Albi Kovatcheva" userId="7a906a910bc94ccd" providerId="LiveId" clId="{03CF8E97-A312-43B0-A658-D3BD3DA419D9}" dt="2021-06-23T18:24:55.107" v="4229" actId="1076"/>
          <ac:picMkLst>
            <pc:docMk/>
            <pc:sldMk cId="850429164" sldId="292"/>
            <ac:picMk id="6" creationId="{B4C895A2-1198-46D8-A40D-501881D01D8A}"/>
          </ac:picMkLst>
        </pc:picChg>
        <pc:picChg chg="mod">
          <ac:chgData name="Albi Kovatcheva" userId="7a906a910bc94ccd" providerId="LiveId" clId="{03CF8E97-A312-43B0-A658-D3BD3DA419D9}" dt="2021-06-23T18:24:54.100" v="4228" actId="1076"/>
          <ac:picMkLst>
            <pc:docMk/>
            <pc:sldMk cId="850429164" sldId="292"/>
            <ac:picMk id="8" creationId="{FD7BC665-E297-4B1F-89CB-12448D7BD63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FE4E4-006B-4C2D-9F83-826266AF4153}"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FDA8D9E-BC42-4CD8-9ED6-D7140B94CCD7}">
      <dgm:prSet/>
      <dgm:spPr/>
      <dgm:t>
        <a:bodyPr/>
        <a:lstStyle/>
        <a:p>
          <a:r>
            <a:rPr lang="en-US"/>
            <a:t>USA: My home.</a:t>
          </a:r>
        </a:p>
      </dgm:t>
    </dgm:pt>
    <dgm:pt modelId="{93F177FB-53B2-44C4-8B54-7C2903A8E8BF}" type="parTrans" cxnId="{5A60B343-18BE-4621-A5F6-2A7976BDE216}">
      <dgm:prSet/>
      <dgm:spPr/>
      <dgm:t>
        <a:bodyPr/>
        <a:lstStyle/>
        <a:p>
          <a:endParaRPr lang="en-US"/>
        </a:p>
      </dgm:t>
    </dgm:pt>
    <dgm:pt modelId="{928E143F-9DF0-4012-A264-DAD292799979}" type="sibTrans" cxnId="{5A60B343-18BE-4621-A5F6-2A7976BDE216}">
      <dgm:prSet/>
      <dgm:spPr/>
      <dgm:t>
        <a:bodyPr/>
        <a:lstStyle/>
        <a:p>
          <a:endParaRPr lang="en-US"/>
        </a:p>
      </dgm:t>
    </dgm:pt>
    <dgm:pt modelId="{39527F5C-DCBD-4A62-8F25-C42890F04530}">
      <dgm:prSet/>
      <dgm:spPr/>
      <dgm:t>
        <a:bodyPr/>
        <a:lstStyle/>
        <a:p>
          <a:r>
            <a:rPr lang="en-US"/>
            <a:t>Bulgaria: Where my parents came from.</a:t>
          </a:r>
        </a:p>
      </dgm:t>
    </dgm:pt>
    <dgm:pt modelId="{AE031721-43C1-481A-BEA0-C7B756E15961}" type="parTrans" cxnId="{6DD14C3A-B750-495A-A048-A54514C1A24C}">
      <dgm:prSet/>
      <dgm:spPr/>
      <dgm:t>
        <a:bodyPr/>
        <a:lstStyle/>
        <a:p>
          <a:endParaRPr lang="en-US"/>
        </a:p>
      </dgm:t>
    </dgm:pt>
    <dgm:pt modelId="{039DA048-FB24-48C4-B376-B9C26CA6984A}" type="sibTrans" cxnId="{6DD14C3A-B750-495A-A048-A54514C1A24C}">
      <dgm:prSet/>
      <dgm:spPr/>
      <dgm:t>
        <a:bodyPr/>
        <a:lstStyle/>
        <a:p>
          <a:endParaRPr lang="en-US"/>
        </a:p>
      </dgm:t>
    </dgm:pt>
    <dgm:pt modelId="{1899825C-7D09-453A-A90D-23AA6F8D53B4}">
      <dgm:prSet/>
      <dgm:spPr/>
      <dgm:t>
        <a:bodyPr/>
        <a:lstStyle/>
        <a:p>
          <a:r>
            <a:rPr lang="en-US"/>
            <a:t>Italy: Where I was conceived.</a:t>
          </a:r>
        </a:p>
      </dgm:t>
    </dgm:pt>
    <dgm:pt modelId="{5DE28742-C415-4DE2-A6F2-99E6A7CC8A13}" type="parTrans" cxnId="{8B6614EA-5E9B-4B25-A97C-F6309E8D8C1A}">
      <dgm:prSet/>
      <dgm:spPr/>
      <dgm:t>
        <a:bodyPr/>
        <a:lstStyle/>
        <a:p>
          <a:endParaRPr lang="en-US"/>
        </a:p>
      </dgm:t>
    </dgm:pt>
    <dgm:pt modelId="{60077890-0180-40F3-947B-4FF462AFBB70}" type="sibTrans" cxnId="{8B6614EA-5E9B-4B25-A97C-F6309E8D8C1A}">
      <dgm:prSet/>
      <dgm:spPr/>
      <dgm:t>
        <a:bodyPr/>
        <a:lstStyle/>
        <a:p>
          <a:endParaRPr lang="en-US"/>
        </a:p>
      </dgm:t>
    </dgm:pt>
    <dgm:pt modelId="{9CA7EFE7-D625-48AA-AB38-2B8C06C3B773}">
      <dgm:prSet/>
      <dgm:spPr/>
      <dgm:t>
        <a:bodyPr/>
        <a:lstStyle/>
        <a:p>
          <a:r>
            <a:rPr lang="en-US"/>
            <a:t>Denmark: Where I was born.</a:t>
          </a:r>
        </a:p>
      </dgm:t>
    </dgm:pt>
    <dgm:pt modelId="{8E9477F0-9EDA-4365-AEAD-A5474F9A6342}" type="parTrans" cxnId="{D73EDF04-4F68-4074-8B52-A12C3FB904C3}">
      <dgm:prSet/>
      <dgm:spPr/>
      <dgm:t>
        <a:bodyPr/>
        <a:lstStyle/>
        <a:p>
          <a:endParaRPr lang="en-US"/>
        </a:p>
      </dgm:t>
    </dgm:pt>
    <dgm:pt modelId="{FD5F603A-F543-4AAD-A767-B0E7D01239F5}" type="sibTrans" cxnId="{D73EDF04-4F68-4074-8B52-A12C3FB904C3}">
      <dgm:prSet/>
      <dgm:spPr/>
      <dgm:t>
        <a:bodyPr/>
        <a:lstStyle/>
        <a:p>
          <a:endParaRPr lang="en-US"/>
        </a:p>
      </dgm:t>
    </dgm:pt>
    <dgm:pt modelId="{FE8ABAC5-7128-48F6-A9EB-192CED3DC4A2}">
      <dgm:prSet/>
      <dgm:spPr/>
      <dgm:t>
        <a:bodyPr/>
        <a:lstStyle/>
        <a:p>
          <a:r>
            <a:rPr lang="en-US"/>
            <a:t>Venezuela: Where my parents immigrated before coming to the U.S.A.</a:t>
          </a:r>
        </a:p>
      </dgm:t>
    </dgm:pt>
    <dgm:pt modelId="{BF46F9C8-CF90-4A2C-94F6-42E637684948}" type="parTrans" cxnId="{19D4475D-C2E2-405D-87C1-CC8B8F6E1B17}">
      <dgm:prSet/>
      <dgm:spPr/>
      <dgm:t>
        <a:bodyPr/>
        <a:lstStyle/>
        <a:p>
          <a:endParaRPr lang="en-US"/>
        </a:p>
      </dgm:t>
    </dgm:pt>
    <dgm:pt modelId="{69FDF166-7741-4E9D-9BF5-31AD7A7E012A}" type="sibTrans" cxnId="{19D4475D-C2E2-405D-87C1-CC8B8F6E1B17}">
      <dgm:prSet/>
      <dgm:spPr/>
      <dgm:t>
        <a:bodyPr/>
        <a:lstStyle/>
        <a:p>
          <a:endParaRPr lang="en-US"/>
        </a:p>
      </dgm:t>
    </dgm:pt>
    <dgm:pt modelId="{56876A64-94C6-4343-9418-D2C63ADE6435}" type="pres">
      <dgm:prSet presAssocID="{B1CFE4E4-006B-4C2D-9F83-826266AF4153}" presName="diagram" presStyleCnt="0">
        <dgm:presLayoutVars>
          <dgm:dir/>
          <dgm:resizeHandles val="exact"/>
        </dgm:presLayoutVars>
      </dgm:prSet>
      <dgm:spPr/>
    </dgm:pt>
    <dgm:pt modelId="{5768955D-2AC2-49AC-B4CA-76531CD3A229}" type="pres">
      <dgm:prSet presAssocID="{BFDA8D9E-BC42-4CD8-9ED6-D7140B94CCD7}" presName="node" presStyleLbl="node1" presStyleIdx="0" presStyleCnt="5">
        <dgm:presLayoutVars>
          <dgm:bulletEnabled val="1"/>
        </dgm:presLayoutVars>
      </dgm:prSet>
      <dgm:spPr/>
    </dgm:pt>
    <dgm:pt modelId="{E8C50ED9-45CE-48C3-BDC8-A3438CEDCEA2}" type="pres">
      <dgm:prSet presAssocID="{928E143F-9DF0-4012-A264-DAD292799979}" presName="sibTrans" presStyleCnt="0"/>
      <dgm:spPr/>
    </dgm:pt>
    <dgm:pt modelId="{4C943AB0-BA7C-4FDC-9635-269A38BCF1CE}" type="pres">
      <dgm:prSet presAssocID="{39527F5C-DCBD-4A62-8F25-C42890F04530}" presName="node" presStyleLbl="node1" presStyleIdx="1" presStyleCnt="5">
        <dgm:presLayoutVars>
          <dgm:bulletEnabled val="1"/>
        </dgm:presLayoutVars>
      </dgm:prSet>
      <dgm:spPr/>
    </dgm:pt>
    <dgm:pt modelId="{A79A13CB-5D5D-450F-9205-6FEE40C1AE28}" type="pres">
      <dgm:prSet presAssocID="{039DA048-FB24-48C4-B376-B9C26CA6984A}" presName="sibTrans" presStyleCnt="0"/>
      <dgm:spPr/>
    </dgm:pt>
    <dgm:pt modelId="{308DA059-A0BB-4DD0-969D-F048525434CC}" type="pres">
      <dgm:prSet presAssocID="{1899825C-7D09-453A-A90D-23AA6F8D53B4}" presName="node" presStyleLbl="node1" presStyleIdx="2" presStyleCnt="5">
        <dgm:presLayoutVars>
          <dgm:bulletEnabled val="1"/>
        </dgm:presLayoutVars>
      </dgm:prSet>
      <dgm:spPr/>
    </dgm:pt>
    <dgm:pt modelId="{4CE81A3B-2A7D-45DE-AAED-444BAA374881}" type="pres">
      <dgm:prSet presAssocID="{60077890-0180-40F3-947B-4FF462AFBB70}" presName="sibTrans" presStyleCnt="0"/>
      <dgm:spPr/>
    </dgm:pt>
    <dgm:pt modelId="{5B528654-C91E-4629-9412-D41D4AEA8501}" type="pres">
      <dgm:prSet presAssocID="{9CA7EFE7-D625-48AA-AB38-2B8C06C3B773}" presName="node" presStyleLbl="node1" presStyleIdx="3" presStyleCnt="5">
        <dgm:presLayoutVars>
          <dgm:bulletEnabled val="1"/>
        </dgm:presLayoutVars>
      </dgm:prSet>
      <dgm:spPr/>
    </dgm:pt>
    <dgm:pt modelId="{0EBEF7F0-322F-4249-8F3E-428EEC69740E}" type="pres">
      <dgm:prSet presAssocID="{FD5F603A-F543-4AAD-A767-B0E7D01239F5}" presName="sibTrans" presStyleCnt="0"/>
      <dgm:spPr/>
    </dgm:pt>
    <dgm:pt modelId="{BFCB8E67-4AE4-420D-A1D8-C841BEA68019}" type="pres">
      <dgm:prSet presAssocID="{FE8ABAC5-7128-48F6-A9EB-192CED3DC4A2}" presName="node" presStyleLbl="node1" presStyleIdx="4" presStyleCnt="5">
        <dgm:presLayoutVars>
          <dgm:bulletEnabled val="1"/>
        </dgm:presLayoutVars>
      </dgm:prSet>
      <dgm:spPr/>
    </dgm:pt>
  </dgm:ptLst>
  <dgm:cxnLst>
    <dgm:cxn modelId="{B9C2EC03-ABDD-42FA-B173-74D7AD1FEB79}" type="presOf" srcId="{BFDA8D9E-BC42-4CD8-9ED6-D7140B94CCD7}" destId="{5768955D-2AC2-49AC-B4CA-76531CD3A229}" srcOrd="0" destOrd="0" presId="urn:microsoft.com/office/officeart/2005/8/layout/default"/>
    <dgm:cxn modelId="{D73EDF04-4F68-4074-8B52-A12C3FB904C3}" srcId="{B1CFE4E4-006B-4C2D-9F83-826266AF4153}" destId="{9CA7EFE7-D625-48AA-AB38-2B8C06C3B773}" srcOrd="3" destOrd="0" parTransId="{8E9477F0-9EDA-4365-AEAD-A5474F9A6342}" sibTransId="{FD5F603A-F543-4AAD-A767-B0E7D01239F5}"/>
    <dgm:cxn modelId="{6DD14C3A-B750-495A-A048-A54514C1A24C}" srcId="{B1CFE4E4-006B-4C2D-9F83-826266AF4153}" destId="{39527F5C-DCBD-4A62-8F25-C42890F04530}" srcOrd="1" destOrd="0" parTransId="{AE031721-43C1-481A-BEA0-C7B756E15961}" sibTransId="{039DA048-FB24-48C4-B376-B9C26CA6984A}"/>
    <dgm:cxn modelId="{19D4475D-C2E2-405D-87C1-CC8B8F6E1B17}" srcId="{B1CFE4E4-006B-4C2D-9F83-826266AF4153}" destId="{FE8ABAC5-7128-48F6-A9EB-192CED3DC4A2}" srcOrd="4" destOrd="0" parTransId="{BF46F9C8-CF90-4A2C-94F6-42E637684948}" sibTransId="{69FDF166-7741-4E9D-9BF5-31AD7A7E012A}"/>
    <dgm:cxn modelId="{5A60B343-18BE-4621-A5F6-2A7976BDE216}" srcId="{B1CFE4E4-006B-4C2D-9F83-826266AF4153}" destId="{BFDA8D9E-BC42-4CD8-9ED6-D7140B94CCD7}" srcOrd="0" destOrd="0" parTransId="{93F177FB-53B2-44C4-8B54-7C2903A8E8BF}" sibTransId="{928E143F-9DF0-4012-A264-DAD292799979}"/>
    <dgm:cxn modelId="{2DC47E70-FBBF-4B14-908A-113BC0963865}" type="presOf" srcId="{9CA7EFE7-D625-48AA-AB38-2B8C06C3B773}" destId="{5B528654-C91E-4629-9412-D41D4AEA8501}" srcOrd="0" destOrd="0" presId="urn:microsoft.com/office/officeart/2005/8/layout/default"/>
    <dgm:cxn modelId="{C846FBA0-E7FC-43B5-A520-648D4C0E8D46}" type="presOf" srcId="{FE8ABAC5-7128-48F6-A9EB-192CED3DC4A2}" destId="{BFCB8E67-4AE4-420D-A1D8-C841BEA68019}" srcOrd="0" destOrd="0" presId="urn:microsoft.com/office/officeart/2005/8/layout/default"/>
    <dgm:cxn modelId="{9C7A22E6-07C8-48DF-8DDD-8A3BCB19AE76}" type="presOf" srcId="{39527F5C-DCBD-4A62-8F25-C42890F04530}" destId="{4C943AB0-BA7C-4FDC-9635-269A38BCF1CE}" srcOrd="0" destOrd="0" presId="urn:microsoft.com/office/officeart/2005/8/layout/default"/>
    <dgm:cxn modelId="{8B6614EA-5E9B-4B25-A97C-F6309E8D8C1A}" srcId="{B1CFE4E4-006B-4C2D-9F83-826266AF4153}" destId="{1899825C-7D09-453A-A90D-23AA6F8D53B4}" srcOrd="2" destOrd="0" parTransId="{5DE28742-C415-4DE2-A6F2-99E6A7CC8A13}" sibTransId="{60077890-0180-40F3-947B-4FF462AFBB70}"/>
    <dgm:cxn modelId="{9B7E2BF0-073E-4701-BA88-BDC34D157A5A}" type="presOf" srcId="{1899825C-7D09-453A-A90D-23AA6F8D53B4}" destId="{308DA059-A0BB-4DD0-969D-F048525434CC}" srcOrd="0" destOrd="0" presId="urn:microsoft.com/office/officeart/2005/8/layout/default"/>
    <dgm:cxn modelId="{E0FAFCF9-5BE4-470C-B46E-E84E4EDC5257}" type="presOf" srcId="{B1CFE4E4-006B-4C2D-9F83-826266AF4153}" destId="{56876A64-94C6-4343-9418-D2C63ADE6435}" srcOrd="0" destOrd="0" presId="urn:microsoft.com/office/officeart/2005/8/layout/default"/>
    <dgm:cxn modelId="{6DC4AB61-FC7C-40D3-9F63-ECE3CC8327BD}" type="presParOf" srcId="{56876A64-94C6-4343-9418-D2C63ADE6435}" destId="{5768955D-2AC2-49AC-B4CA-76531CD3A229}" srcOrd="0" destOrd="0" presId="urn:microsoft.com/office/officeart/2005/8/layout/default"/>
    <dgm:cxn modelId="{DE4745A7-031F-437F-A5A5-E0B94784E298}" type="presParOf" srcId="{56876A64-94C6-4343-9418-D2C63ADE6435}" destId="{E8C50ED9-45CE-48C3-BDC8-A3438CEDCEA2}" srcOrd="1" destOrd="0" presId="urn:microsoft.com/office/officeart/2005/8/layout/default"/>
    <dgm:cxn modelId="{0B9C6CD5-5DB8-4D1A-B8AB-AAC87CD70304}" type="presParOf" srcId="{56876A64-94C6-4343-9418-D2C63ADE6435}" destId="{4C943AB0-BA7C-4FDC-9635-269A38BCF1CE}" srcOrd="2" destOrd="0" presId="urn:microsoft.com/office/officeart/2005/8/layout/default"/>
    <dgm:cxn modelId="{D5CA0616-A19F-42F3-B71E-776E126451BB}" type="presParOf" srcId="{56876A64-94C6-4343-9418-D2C63ADE6435}" destId="{A79A13CB-5D5D-450F-9205-6FEE40C1AE28}" srcOrd="3" destOrd="0" presId="urn:microsoft.com/office/officeart/2005/8/layout/default"/>
    <dgm:cxn modelId="{39E3BC0B-9A1A-47F5-A1D3-16817ED0F65F}" type="presParOf" srcId="{56876A64-94C6-4343-9418-D2C63ADE6435}" destId="{308DA059-A0BB-4DD0-969D-F048525434CC}" srcOrd="4" destOrd="0" presId="urn:microsoft.com/office/officeart/2005/8/layout/default"/>
    <dgm:cxn modelId="{0CCC37E4-BF6A-4F6F-9A18-38F2BD1933ED}" type="presParOf" srcId="{56876A64-94C6-4343-9418-D2C63ADE6435}" destId="{4CE81A3B-2A7D-45DE-AAED-444BAA374881}" srcOrd="5" destOrd="0" presId="urn:microsoft.com/office/officeart/2005/8/layout/default"/>
    <dgm:cxn modelId="{E9F29908-95A0-4BCE-8814-3124A44D4EA4}" type="presParOf" srcId="{56876A64-94C6-4343-9418-D2C63ADE6435}" destId="{5B528654-C91E-4629-9412-D41D4AEA8501}" srcOrd="6" destOrd="0" presId="urn:microsoft.com/office/officeart/2005/8/layout/default"/>
    <dgm:cxn modelId="{C258D450-5F8B-43CA-B1FE-D6BE9A3A69CA}" type="presParOf" srcId="{56876A64-94C6-4343-9418-D2C63ADE6435}" destId="{0EBEF7F0-322F-4249-8F3E-428EEC69740E}" srcOrd="7" destOrd="0" presId="urn:microsoft.com/office/officeart/2005/8/layout/default"/>
    <dgm:cxn modelId="{B5C50801-50C7-4715-95EA-9D8F0A0C52A6}" type="presParOf" srcId="{56876A64-94C6-4343-9418-D2C63ADE6435}" destId="{BFCB8E67-4AE4-420D-A1D8-C841BEA6801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D23202-01F7-4CC4-85A2-3A511AC3DD1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0DF0488-FA21-4F7B-A165-6A6E19BAA5FC}">
      <dgm:prSet/>
      <dgm:spPr/>
      <dgm:t>
        <a:bodyPr/>
        <a:lstStyle/>
        <a:p>
          <a:r>
            <a:rPr lang="en-US"/>
            <a:t>As GDP per capita increases, life expectancy also increases. Conversely, if GDP per capita decrease, life expectancy also tends to decrease.</a:t>
          </a:r>
        </a:p>
      </dgm:t>
    </dgm:pt>
    <dgm:pt modelId="{FDD23004-16B7-4D8F-AB6B-853F4F304C52}" type="parTrans" cxnId="{91B57E9A-D63A-41EA-9E4E-4C0EF7B114E8}">
      <dgm:prSet/>
      <dgm:spPr/>
      <dgm:t>
        <a:bodyPr/>
        <a:lstStyle/>
        <a:p>
          <a:endParaRPr lang="en-US"/>
        </a:p>
      </dgm:t>
    </dgm:pt>
    <dgm:pt modelId="{0FCB0256-5829-46DF-9604-D54F31463693}" type="sibTrans" cxnId="{91B57E9A-D63A-41EA-9E4E-4C0EF7B114E8}">
      <dgm:prSet/>
      <dgm:spPr/>
      <dgm:t>
        <a:bodyPr/>
        <a:lstStyle/>
        <a:p>
          <a:endParaRPr lang="en-US"/>
        </a:p>
      </dgm:t>
    </dgm:pt>
    <dgm:pt modelId="{8E787A1A-86BF-4E53-9657-B714B971378C}">
      <dgm:prSet/>
      <dgm:spPr/>
      <dgm:t>
        <a:bodyPr/>
        <a:lstStyle/>
        <a:p>
          <a:r>
            <a:rPr lang="en-US"/>
            <a:t>When GDP per capita increases, people’s standard of living improves.</a:t>
          </a:r>
        </a:p>
      </dgm:t>
    </dgm:pt>
    <dgm:pt modelId="{1B1FC813-FAD4-451B-919E-DE2F061A089C}" type="parTrans" cxnId="{9AAFDCA9-E49A-4A79-9FC5-8C21F82452EC}">
      <dgm:prSet/>
      <dgm:spPr/>
      <dgm:t>
        <a:bodyPr/>
        <a:lstStyle/>
        <a:p>
          <a:endParaRPr lang="en-US"/>
        </a:p>
      </dgm:t>
    </dgm:pt>
    <dgm:pt modelId="{95DE477F-EE61-4E95-B9AB-9BAFBB8F6944}" type="sibTrans" cxnId="{9AAFDCA9-E49A-4A79-9FC5-8C21F82452EC}">
      <dgm:prSet/>
      <dgm:spPr/>
      <dgm:t>
        <a:bodyPr/>
        <a:lstStyle/>
        <a:p>
          <a:endParaRPr lang="en-US"/>
        </a:p>
      </dgm:t>
    </dgm:pt>
    <dgm:pt modelId="{7A2869D7-7320-47CD-8422-83117BDFF11D}">
      <dgm:prSet/>
      <dgm:spPr/>
      <dgm:t>
        <a:bodyPr/>
        <a:lstStyle/>
        <a:p>
          <a:r>
            <a:rPr lang="en-US"/>
            <a:t>During 1952 – 2007, all 5 countries have higher median life expectancies than that of the world median life expectancies. Declines in life expectancy coincide with social, political, and economic unrest.</a:t>
          </a:r>
        </a:p>
      </dgm:t>
    </dgm:pt>
    <dgm:pt modelId="{22DAAC9B-FBEC-4822-B985-1090823ED371}" type="parTrans" cxnId="{85BA88AD-6658-4CE9-8AE3-C040C1AC35EA}">
      <dgm:prSet/>
      <dgm:spPr/>
      <dgm:t>
        <a:bodyPr/>
        <a:lstStyle/>
        <a:p>
          <a:endParaRPr lang="en-US"/>
        </a:p>
      </dgm:t>
    </dgm:pt>
    <dgm:pt modelId="{EBB82991-307F-4FC6-9A30-FAB02E335D70}" type="sibTrans" cxnId="{85BA88AD-6658-4CE9-8AE3-C040C1AC35EA}">
      <dgm:prSet/>
      <dgm:spPr/>
      <dgm:t>
        <a:bodyPr/>
        <a:lstStyle/>
        <a:p>
          <a:endParaRPr lang="en-US"/>
        </a:p>
      </dgm:t>
    </dgm:pt>
    <dgm:pt modelId="{BE4ABEEE-9902-45E0-A431-C6677A41D128}">
      <dgm:prSet/>
      <dgm:spPr/>
      <dgm:t>
        <a:bodyPr/>
        <a:lstStyle/>
        <a:p>
          <a:r>
            <a:rPr lang="en-US"/>
            <a:t>In 1952 &amp; 2007, all 5 countries have a higher GDP per capita than the world’s median. Declines in GDP per capita coincide with social, political, and economic unrest.</a:t>
          </a:r>
        </a:p>
      </dgm:t>
    </dgm:pt>
    <dgm:pt modelId="{760DBCB7-764E-4505-8783-F55AB006A978}" type="parTrans" cxnId="{C12556A4-7D00-455B-89A1-15D5558C852E}">
      <dgm:prSet/>
      <dgm:spPr/>
      <dgm:t>
        <a:bodyPr/>
        <a:lstStyle/>
        <a:p>
          <a:endParaRPr lang="en-US"/>
        </a:p>
      </dgm:t>
    </dgm:pt>
    <dgm:pt modelId="{BEEE2D95-E0D3-4FEB-88D8-094E760476B6}" type="sibTrans" cxnId="{C12556A4-7D00-455B-89A1-15D5558C852E}">
      <dgm:prSet/>
      <dgm:spPr/>
      <dgm:t>
        <a:bodyPr/>
        <a:lstStyle/>
        <a:p>
          <a:endParaRPr lang="en-US"/>
        </a:p>
      </dgm:t>
    </dgm:pt>
    <dgm:pt modelId="{896E8907-A8F1-4103-BBB4-4C3F2BE5F08E}">
      <dgm:prSet/>
      <dgm:spPr/>
      <dgm:t>
        <a:bodyPr/>
        <a:lstStyle/>
        <a:p>
          <a:r>
            <a:rPr lang="en-US"/>
            <a:t>Given the trajectory of the world median life expectancy, the world’s standard of living is improving, and more people are gaining access to the resources that they need in order to live well.</a:t>
          </a:r>
        </a:p>
      </dgm:t>
    </dgm:pt>
    <dgm:pt modelId="{24FC8C11-3A63-4032-9292-4B2ED2EC9FBC}" type="parTrans" cxnId="{0505DE01-F136-4CBF-AC61-6EC4A3F1CFCD}">
      <dgm:prSet/>
      <dgm:spPr/>
      <dgm:t>
        <a:bodyPr/>
        <a:lstStyle/>
        <a:p>
          <a:endParaRPr lang="en-US"/>
        </a:p>
      </dgm:t>
    </dgm:pt>
    <dgm:pt modelId="{9F7B7525-7E67-463E-9509-9C26CF2C792E}" type="sibTrans" cxnId="{0505DE01-F136-4CBF-AC61-6EC4A3F1CFCD}">
      <dgm:prSet/>
      <dgm:spPr/>
      <dgm:t>
        <a:bodyPr/>
        <a:lstStyle/>
        <a:p>
          <a:endParaRPr lang="en-US"/>
        </a:p>
      </dgm:t>
    </dgm:pt>
    <dgm:pt modelId="{E41B5859-FB1C-436D-A4B6-57A2BEDDD0D8}" type="pres">
      <dgm:prSet presAssocID="{52D23202-01F7-4CC4-85A2-3A511AC3DD17}" presName="linear" presStyleCnt="0">
        <dgm:presLayoutVars>
          <dgm:animLvl val="lvl"/>
          <dgm:resizeHandles val="exact"/>
        </dgm:presLayoutVars>
      </dgm:prSet>
      <dgm:spPr/>
    </dgm:pt>
    <dgm:pt modelId="{6E1C01BA-33A3-43F1-9F4D-E92772EBBB8B}" type="pres">
      <dgm:prSet presAssocID="{A0DF0488-FA21-4F7B-A165-6A6E19BAA5FC}" presName="parentText" presStyleLbl="node1" presStyleIdx="0" presStyleCnt="5">
        <dgm:presLayoutVars>
          <dgm:chMax val="0"/>
          <dgm:bulletEnabled val="1"/>
        </dgm:presLayoutVars>
      </dgm:prSet>
      <dgm:spPr/>
    </dgm:pt>
    <dgm:pt modelId="{290986FD-16C9-46C5-AC61-3AF067BBEF02}" type="pres">
      <dgm:prSet presAssocID="{0FCB0256-5829-46DF-9604-D54F31463693}" presName="spacer" presStyleCnt="0"/>
      <dgm:spPr/>
    </dgm:pt>
    <dgm:pt modelId="{E7818F8D-7289-4B1D-9C7F-0E1214A5EB3E}" type="pres">
      <dgm:prSet presAssocID="{8E787A1A-86BF-4E53-9657-B714B971378C}" presName="parentText" presStyleLbl="node1" presStyleIdx="1" presStyleCnt="5">
        <dgm:presLayoutVars>
          <dgm:chMax val="0"/>
          <dgm:bulletEnabled val="1"/>
        </dgm:presLayoutVars>
      </dgm:prSet>
      <dgm:spPr/>
    </dgm:pt>
    <dgm:pt modelId="{CF017F50-9107-4DEC-AC56-E3E0C4CCC5EC}" type="pres">
      <dgm:prSet presAssocID="{95DE477F-EE61-4E95-B9AB-9BAFBB8F6944}" presName="spacer" presStyleCnt="0"/>
      <dgm:spPr/>
    </dgm:pt>
    <dgm:pt modelId="{547BD9B1-AAF9-4277-8E0E-4B0F528F1CFE}" type="pres">
      <dgm:prSet presAssocID="{7A2869D7-7320-47CD-8422-83117BDFF11D}" presName="parentText" presStyleLbl="node1" presStyleIdx="2" presStyleCnt="5">
        <dgm:presLayoutVars>
          <dgm:chMax val="0"/>
          <dgm:bulletEnabled val="1"/>
        </dgm:presLayoutVars>
      </dgm:prSet>
      <dgm:spPr/>
    </dgm:pt>
    <dgm:pt modelId="{63619324-960C-486F-BE24-C32DA40EF9F4}" type="pres">
      <dgm:prSet presAssocID="{EBB82991-307F-4FC6-9A30-FAB02E335D70}" presName="spacer" presStyleCnt="0"/>
      <dgm:spPr/>
    </dgm:pt>
    <dgm:pt modelId="{A078FE7A-A2D0-45C9-9EAD-0F446085BB82}" type="pres">
      <dgm:prSet presAssocID="{BE4ABEEE-9902-45E0-A431-C6677A41D128}" presName="parentText" presStyleLbl="node1" presStyleIdx="3" presStyleCnt="5">
        <dgm:presLayoutVars>
          <dgm:chMax val="0"/>
          <dgm:bulletEnabled val="1"/>
        </dgm:presLayoutVars>
      </dgm:prSet>
      <dgm:spPr/>
    </dgm:pt>
    <dgm:pt modelId="{EF0463BD-9BC9-4CF8-8FAC-C5000020B075}" type="pres">
      <dgm:prSet presAssocID="{BEEE2D95-E0D3-4FEB-88D8-094E760476B6}" presName="spacer" presStyleCnt="0"/>
      <dgm:spPr/>
    </dgm:pt>
    <dgm:pt modelId="{D7D55353-62DD-451D-B9C5-223C6ABE047B}" type="pres">
      <dgm:prSet presAssocID="{896E8907-A8F1-4103-BBB4-4C3F2BE5F08E}" presName="parentText" presStyleLbl="node1" presStyleIdx="4" presStyleCnt="5">
        <dgm:presLayoutVars>
          <dgm:chMax val="0"/>
          <dgm:bulletEnabled val="1"/>
        </dgm:presLayoutVars>
      </dgm:prSet>
      <dgm:spPr/>
    </dgm:pt>
  </dgm:ptLst>
  <dgm:cxnLst>
    <dgm:cxn modelId="{0505DE01-F136-4CBF-AC61-6EC4A3F1CFCD}" srcId="{52D23202-01F7-4CC4-85A2-3A511AC3DD17}" destId="{896E8907-A8F1-4103-BBB4-4C3F2BE5F08E}" srcOrd="4" destOrd="0" parTransId="{24FC8C11-3A63-4032-9292-4B2ED2EC9FBC}" sibTransId="{9F7B7525-7E67-463E-9509-9C26CF2C792E}"/>
    <dgm:cxn modelId="{CDCD967A-DD26-4427-9A0E-36763BDFECEB}" type="presOf" srcId="{8E787A1A-86BF-4E53-9657-B714B971378C}" destId="{E7818F8D-7289-4B1D-9C7F-0E1214A5EB3E}" srcOrd="0" destOrd="0" presId="urn:microsoft.com/office/officeart/2005/8/layout/vList2"/>
    <dgm:cxn modelId="{99433A84-4412-4F74-A1B1-9BA722D0C55C}" type="presOf" srcId="{52D23202-01F7-4CC4-85A2-3A511AC3DD17}" destId="{E41B5859-FB1C-436D-A4B6-57A2BEDDD0D8}" srcOrd="0" destOrd="0" presId="urn:microsoft.com/office/officeart/2005/8/layout/vList2"/>
    <dgm:cxn modelId="{91B57E9A-D63A-41EA-9E4E-4C0EF7B114E8}" srcId="{52D23202-01F7-4CC4-85A2-3A511AC3DD17}" destId="{A0DF0488-FA21-4F7B-A165-6A6E19BAA5FC}" srcOrd="0" destOrd="0" parTransId="{FDD23004-16B7-4D8F-AB6B-853F4F304C52}" sibTransId="{0FCB0256-5829-46DF-9604-D54F31463693}"/>
    <dgm:cxn modelId="{C12556A4-7D00-455B-89A1-15D5558C852E}" srcId="{52D23202-01F7-4CC4-85A2-3A511AC3DD17}" destId="{BE4ABEEE-9902-45E0-A431-C6677A41D128}" srcOrd="3" destOrd="0" parTransId="{760DBCB7-764E-4505-8783-F55AB006A978}" sibTransId="{BEEE2D95-E0D3-4FEB-88D8-094E760476B6}"/>
    <dgm:cxn modelId="{9AAFDCA9-E49A-4A79-9FC5-8C21F82452EC}" srcId="{52D23202-01F7-4CC4-85A2-3A511AC3DD17}" destId="{8E787A1A-86BF-4E53-9657-B714B971378C}" srcOrd="1" destOrd="0" parTransId="{1B1FC813-FAD4-451B-919E-DE2F061A089C}" sibTransId="{95DE477F-EE61-4E95-B9AB-9BAFBB8F6944}"/>
    <dgm:cxn modelId="{85BA88AD-6658-4CE9-8AE3-C040C1AC35EA}" srcId="{52D23202-01F7-4CC4-85A2-3A511AC3DD17}" destId="{7A2869D7-7320-47CD-8422-83117BDFF11D}" srcOrd="2" destOrd="0" parTransId="{22DAAC9B-FBEC-4822-B985-1090823ED371}" sibTransId="{EBB82991-307F-4FC6-9A30-FAB02E335D70}"/>
    <dgm:cxn modelId="{F6C5A6BB-B3D1-4466-86F6-4F3514098938}" type="presOf" srcId="{BE4ABEEE-9902-45E0-A431-C6677A41D128}" destId="{A078FE7A-A2D0-45C9-9EAD-0F446085BB82}" srcOrd="0" destOrd="0" presId="urn:microsoft.com/office/officeart/2005/8/layout/vList2"/>
    <dgm:cxn modelId="{73DD5CC7-2810-464C-A0F4-999578F3D55B}" type="presOf" srcId="{A0DF0488-FA21-4F7B-A165-6A6E19BAA5FC}" destId="{6E1C01BA-33A3-43F1-9F4D-E92772EBBB8B}" srcOrd="0" destOrd="0" presId="urn:microsoft.com/office/officeart/2005/8/layout/vList2"/>
    <dgm:cxn modelId="{B897A1D7-3756-4883-A7C3-D370BC0A7206}" type="presOf" srcId="{896E8907-A8F1-4103-BBB4-4C3F2BE5F08E}" destId="{D7D55353-62DD-451D-B9C5-223C6ABE047B}" srcOrd="0" destOrd="0" presId="urn:microsoft.com/office/officeart/2005/8/layout/vList2"/>
    <dgm:cxn modelId="{D3AFBAF2-3126-4C27-AC16-F48DB8A1C9C4}" type="presOf" srcId="{7A2869D7-7320-47CD-8422-83117BDFF11D}" destId="{547BD9B1-AAF9-4277-8E0E-4B0F528F1CFE}" srcOrd="0" destOrd="0" presId="urn:microsoft.com/office/officeart/2005/8/layout/vList2"/>
    <dgm:cxn modelId="{AE6196CF-3610-46FA-AA15-B40741A50112}" type="presParOf" srcId="{E41B5859-FB1C-436D-A4B6-57A2BEDDD0D8}" destId="{6E1C01BA-33A3-43F1-9F4D-E92772EBBB8B}" srcOrd="0" destOrd="0" presId="urn:microsoft.com/office/officeart/2005/8/layout/vList2"/>
    <dgm:cxn modelId="{7064991B-75D8-4390-B6F9-E0C337F4B336}" type="presParOf" srcId="{E41B5859-FB1C-436D-A4B6-57A2BEDDD0D8}" destId="{290986FD-16C9-46C5-AC61-3AF067BBEF02}" srcOrd="1" destOrd="0" presId="urn:microsoft.com/office/officeart/2005/8/layout/vList2"/>
    <dgm:cxn modelId="{5CEC31B5-BFED-4943-8166-46BC1E8B506C}" type="presParOf" srcId="{E41B5859-FB1C-436D-A4B6-57A2BEDDD0D8}" destId="{E7818F8D-7289-4B1D-9C7F-0E1214A5EB3E}" srcOrd="2" destOrd="0" presId="urn:microsoft.com/office/officeart/2005/8/layout/vList2"/>
    <dgm:cxn modelId="{A43FA8BB-0540-442F-B154-D07D8BE3D37A}" type="presParOf" srcId="{E41B5859-FB1C-436D-A4B6-57A2BEDDD0D8}" destId="{CF017F50-9107-4DEC-AC56-E3E0C4CCC5EC}" srcOrd="3" destOrd="0" presId="urn:microsoft.com/office/officeart/2005/8/layout/vList2"/>
    <dgm:cxn modelId="{57851AB9-33DC-4228-BB48-A48CFECF2004}" type="presParOf" srcId="{E41B5859-FB1C-436D-A4B6-57A2BEDDD0D8}" destId="{547BD9B1-AAF9-4277-8E0E-4B0F528F1CFE}" srcOrd="4" destOrd="0" presId="urn:microsoft.com/office/officeart/2005/8/layout/vList2"/>
    <dgm:cxn modelId="{AE0E2A98-F4EA-4C59-B121-B8DF74193053}" type="presParOf" srcId="{E41B5859-FB1C-436D-A4B6-57A2BEDDD0D8}" destId="{63619324-960C-486F-BE24-C32DA40EF9F4}" srcOrd="5" destOrd="0" presId="urn:microsoft.com/office/officeart/2005/8/layout/vList2"/>
    <dgm:cxn modelId="{78B44D49-43F2-4A0C-9EEB-EFE1F70613CF}" type="presParOf" srcId="{E41B5859-FB1C-436D-A4B6-57A2BEDDD0D8}" destId="{A078FE7A-A2D0-45C9-9EAD-0F446085BB82}" srcOrd="6" destOrd="0" presId="urn:microsoft.com/office/officeart/2005/8/layout/vList2"/>
    <dgm:cxn modelId="{02C9B1E8-DC6D-4CAB-94D0-A6FBC6F2ABCE}" type="presParOf" srcId="{E41B5859-FB1C-436D-A4B6-57A2BEDDD0D8}" destId="{EF0463BD-9BC9-4CF8-8FAC-C5000020B075}" srcOrd="7" destOrd="0" presId="urn:microsoft.com/office/officeart/2005/8/layout/vList2"/>
    <dgm:cxn modelId="{B94831C6-FF87-4136-9778-0313B94CF331}" type="presParOf" srcId="{E41B5859-FB1C-436D-A4B6-57A2BEDDD0D8}" destId="{D7D55353-62DD-451D-B9C5-223C6ABE047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8955D-2AC2-49AC-B4CA-76531CD3A229}">
      <dsp:nvSpPr>
        <dsp:cNvPr id="0" name=""/>
        <dsp:cNvSpPr/>
      </dsp:nvSpPr>
      <dsp:spPr>
        <a:xfrm>
          <a:off x="0" y="39687"/>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USA: My home.</a:t>
          </a:r>
        </a:p>
      </dsp:txBody>
      <dsp:txXfrm>
        <a:off x="0" y="39687"/>
        <a:ext cx="3286125" cy="1971675"/>
      </dsp:txXfrm>
    </dsp:sp>
    <dsp:sp modelId="{4C943AB0-BA7C-4FDC-9635-269A38BCF1CE}">
      <dsp:nvSpPr>
        <dsp:cNvPr id="0" name=""/>
        <dsp:cNvSpPr/>
      </dsp:nvSpPr>
      <dsp:spPr>
        <a:xfrm>
          <a:off x="3614737" y="39687"/>
          <a:ext cx="3286125" cy="197167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Bulgaria: Where my parents came from.</a:t>
          </a:r>
        </a:p>
      </dsp:txBody>
      <dsp:txXfrm>
        <a:off x="3614737" y="39687"/>
        <a:ext cx="3286125" cy="1971675"/>
      </dsp:txXfrm>
    </dsp:sp>
    <dsp:sp modelId="{308DA059-A0BB-4DD0-969D-F048525434CC}">
      <dsp:nvSpPr>
        <dsp:cNvPr id="0" name=""/>
        <dsp:cNvSpPr/>
      </dsp:nvSpPr>
      <dsp:spPr>
        <a:xfrm>
          <a:off x="7229475" y="39687"/>
          <a:ext cx="3286125" cy="197167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Italy: Where I was conceived.</a:t>
          </a:r>
        </a:p>
      </dsp:txBody>
      <dsp:txXfrm>
        <a:off x="7229475" y="39687"/>
        <a:ext cx="3286125" cy="1971675"/>
      </dsp:txXfrm>
    </dsp:sp>
    <dsp:sp modelId="{5B528654-C91E-4629-9412-D41D4AEA8501}">
      <dsp:nvSpPr>
        <dsp:cNvPr id="0" name=""/>
        <dsp:cNvSpPr/>
      </dsp:nvSpPr>
      <dsp:spPr>
        <a:xfrm>
          <a:off x="1807368" y="2339975"/>
          <a:ext cx="3286125" cy="197167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Denmark: Where I was born.</a:t>
          </a:r>
        </a:p>
      </dsp:txBody>
      <dsp:txXfrm>
        <a:off x="1807368" y="2339975"/>
        <a:ext cx="3286125" cy="1971675"/>
      </dsp:txXfrm>
    </dsp:sp>
    <dsp:sp modelId="{BFCB8E67-4AE4-420D-A1D8-C841BEA68019}">
      <dsp:nvSpPr>
        <dsp:cNvPr id="0" name=""/>
        <dsp:cNvSpPr/>
      </dsp:nvSpPr>
      <dsp:spPr>
        <a:xfrm>
          <a:off x="5422106" y="2339975"/>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Venezuela: Where my parents immigrated before coming to the U.S.A.</a:t>
          </a:r>
        </a:p>
      </dsp:txBody>
      <dsp:txXfrm>
        <a:off x="5422106"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C01BA-33A3-43F1-9F4D-E92772EBBB8B}">
      <dsp:nvSpPr>
        <dsp:cNvPr id="0" name=""/>
        <dsp:cNvSpPr/>
      </dsp:nvSpPr>
      <dsp:spPr>
        <a:xfrm>
          <a:off x="0" y="3834"/>
          <a:ext cx="6578523" cy="9509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 GDP per capita increases, life expectancy also increases. Conversely, if GDP per capita decrease, life expectancy also tends to decrease.</a:t>
          </a:r>
        </a:p>
      </dsp:txBody>
      <dsp:txXfrm>
        <a:off x="46424" y="50258"/>
        <a:ext cx="6485675" cy="858142"/>
      </dsp:txXfrm>
    </dsp:sp>
    <dsp:sp modelId="{E7818F8D-7289-4B1D-9C7F-0E1214A5EB3E}">
      <dsp:nvSpPr>
        <dsp:cNvPr id="0" name=""/>
        <dsp:cNvSpPr/>
      </dsp:nvSpPr>
      <dsp:spPr>
        <a:xfrm>
          <a:off x="0" y="1003785"/>
          <a:ext cx="6578523" cy="95099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When GDP per capita increases, people’s standard of living improves.</a:t>
          </a:r>
        </a:p>
      </dsp:txBody>
      <dsp:txXfrm>
        <a:off x="46424" y="1050209"/>
        <a:ext cx="6485675" cy="858142"/>
      </dsp:txXfrm>
    </dsp:sp>
    <dsp:sp modelId="{547BD9B1-AAF9-4277-8E0E-4B0F528F1CFE}">
      <dsp:nvSpPr>
        <dsp:cNvPr id="0" name=""/>
        <dsp:cNvSpPr/>
      </dsp:nvSpPr>
      <dsp:spPr>
        <a:xfrm>
          <a:off x="0" y="2003736"/>
          <a:ext cx="6578523" cy="95099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During 1952 – 2007, all 5 countries have higher median life expectancies than that of the world median life expectancies. Declines in life expectancy coincide with social, political, and economic unrest.</a:t>
          </a:r>
        </a:p>
      </dsp:txBody>
      <dsp:txXfrm>
        <a:off x="46424" y="2050160"/>
        <a:ext cx="6485675" cy="858142"/>
      </dsp:txXfrm>
    </dsp:sp>
    <dsp:sp modelId="{A078FE7A-A2D0-45C9-9EAD-0F446085BB82}">
      <dsp:nvSpPr>
        <dsp:cNvPr id="0" name=""/>
        <dsp:cNvSpPr/>
      </dsp:nvSpPr>
      <dsp:spPr>
        <a:xfrm>
          <a:off x="0" y="3003686"/>
          <a:ext cx="6578523" cy="95099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 1952 &amp; 2007, all 5 countries have a higher GDP per capita than the world’s median. Declines in GDP per capita coincide with social, political, and economic unrest.</a:t>
          </a:r>
        </a:p>
      </dsp:txBody>
      <dsp:txXfrm>
        <a:off x="46424" y="3050110"/>
        <a:ext cx="6485675" cy="858142"/>
      </dsp:txXfrm>
    </dsp:sp>
    <dsp:sp modelId="{D7D55353-62DD-451D-B9C5-223C6ABE047B}">
      <dsp:nvSpPr>
        <dsp:cNvPr id="0" name=""/>
        <dsp:cNvSpPr/>
      </dsp:nvSpPr>
      <dsp:spPr>
        <a:xfrm>
          <a:off x="0" y="4003637"/>
          <a:ext cx="6578523" cy="9509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Given the trajectory of the world median life expectancy, the world’s standard of living is improving, and more people are gaining access to the resources that they need in order to live well.</a:t>
          </a:r>
        </a:p>
      </dsp:txBody>
      <dsp:txXfrm>
        <a:off x="46424" y="4050061"/>
        <a:ext cx="6485675" cy="8581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B40B-893C-4064-A9F2-BE14510219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B37E2-1D9A-4F10-9DCA-F47A6D911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53EB62-E44D-4057-8298-E393C7E798EA}"/>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5" name="Footer Placeholder 4">
            <a:extLst>
              <a:ext uri="{FF2B5EF4-FFF2-40B4-BE49-F238E27FC236}">
                <a16:creationId xmlns:a16="http://schemas.microsoft.com/office/drawing/2014/main" id="{D06CB3CA-D309-45FE-A86F-AD840AEF8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84918-0F6F-48E7-AC77-8B1E394109E2}"/>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23840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F47B-9328-48B5-82C1-82643EFB31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496E19-9941-4873-A806-B43B9145A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FE31E-5BF2-4BE5-B156-949E17D702CD}"/>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5" name="Footer Placeholder 4">
            <a:extLst>
              <a:ext uri="{FF2B5EF4-FFF2-40B4-BE49-F238E27FC236}">
                <a16:creationId xmlns:a16="http://schemas.microsoft.com/office/drawing/2014/main" id="{5B9C942C-1B9A-4131-A432-72760708B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3ABB8-9343-4906-A07C-93AF555FE041}"/>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417978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9EB4A-5A72-4A4E-A010-D091FA37F3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00F1DC-6A91-4891-A1A9-6AB02B53C1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1C77C-EF56-4A94-93A9-391DBDA90BC1}"/>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5" name="Footer Placeholder 4">
            <a:extLst>
              <a:ext uri="{FF2B5EF4-FFF2-40B4-BE49-F238E27FC236}">
                <a16:creationId xmlns:a16="http://schemas.microsoft.com/office/drawing/2014/main" id="{2BB153E4-F448-4FA7-BB8F-27DE7A3BD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5208A-05EF-4815-B17A-13F6D5F4977E}"/>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114978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F308-F673-4F9C-9906-70D27ACEF6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A1AB64-35EC-44A4-B5E6-12708C887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0B52D-F3EA-4363-90E2-D648C1DDD1FE}"/>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5" name="Footer Placeholder 4">
            <a:extLst>
              <a:ext uri="{FF2B5EF4-FFF2-40B4-BE49-F238E27FC236}">
                <a16:creationId xmlns:a16="http://schemas.microsoft.com/office/drawing/2014/main" id="{A69C5B10-598B-4D04-B504-525BCCB34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C3FE-23AB-4BFF-A904-C66266AFA106}"/>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4191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9DDD-61C2-4AFB-896D-FEC2791CB9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EBB196-C803-4371-B252-60ADA3805E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E405FC-BDFA-4ED2-B484-97E60C060B32}"/>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5" name="Footer Placeholder 4">
            <a:extLst>
              <a:ext uri="{FF2B5EF4-FFF2-40B4-BE49-F238E27FC236}">
                <a16:creationId xmlns:a16="http://schemas.microsoft.com/office/drawing/2014/main" id="{A4A1036D-F0F2-4995-93BB-0A815394C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3D204-66B6-451C-A31C-C85F9A6931D7}"/>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356863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C961-9F42-4298-8BCF-4BD8586B3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8FCACD-5384-47B3-AB6A-B2175CD7A2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E08AA0-90CC-4F4A-9415-7B860D1FE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345D3C-D2D1-46BA-91E0-56A233172A8F}"/>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6" name="Footer Placeholder 5">
            <a:extLst>
              <a:ext uri="{FF2B5EF4-FFF2-40B4-BE49-F238E27FC236}">
                <a16:creationId xmlns:a16="http://schemas.microsoft.com/office/drawing/2014/main" id="{9484C42F-8CDC-4C5D-AC5D-0B03B7A64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8940B-7C7F-4B0B-B042-EEF7AD20D591}"/>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221685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8589-6E1A-4073-97B2-6BFDC953EB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1BFCA-300F-4709-B3F9-C04CD60CF6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FBB454-EA02-4335-B3E2-3705BCE97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4B1E5E-2DB2-4F3E-8B61-BB57E6869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D0D7AB-AF89-49EC-BEDF-47762018EE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02D3F-E6EE-49FA-A3EE-F90230A695B9}"/>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8" name="Footer Placeholder 7">
            <a:extLst>
              <a:ext uri="{FF2B5EF4-FFF2-40B4-BE49-F238E27FC236}">
                <a16:creationId xmlns:a16="http://schemas.microsoft.com/office/drawing/2014/main" id="{FFA1BF37-4701-44BA-A2D4-BD51805A1A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8BD770-CE10-4396-A35C-9BD113B9E14D}"/>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1503943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A7A1-0EA1-4D7E-B162-19137DF36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61CD0-2984-4A0C-A94E-A734A1DB5D6C}"/>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4" name="Footer Placeholder 3">
            <a:extLst>
              <a:ext uri="{FF2B5EF4-FFF2-40B4-BE49-F238E27FC236}">
                <a16:creationId xmlns:a16="http://schemas.microsoft.com/office/drawing/2014/main" id="{C2151F70-13DB-42B9-95DF-A884F1E88E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E8EE45-E898-4065-B9CC-29DEC540CCE0}"/>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289374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B7CD0-B2FC-41E1-9EDA-D4E06215022D}"/>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3" name="Footer Placeholder 2">
            <a:extLst>
              <a:ext uri="{FF2B5EF4-FFF2-40B4-BE49-F238E27FC236}">
                <a16:creationId xmlns:a16="http://schemas.microsoft.com/office/drawing/2014/main" id="{A6C37525-2CA7-4667-9B5F-766011B67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6A40F1-D67F-47B9-8058-1DA531BAF7A2}"/>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1379870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BA0B-C0DC-4E7C-8D1E-926D0FFBA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419151-B521-4CE8-922A-4673F0498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30AE8-7CE6-4C34-9D50-2F116BEFD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200E8-4920-4630-BFC5-F3DE5316B4AB}"/>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6" name="Footer Placeholder 5">
            <a:extLst>
              <a:ext uri="{FF2B5EF4-FFF2-40B4-BE49-F238E27FC236}">
                <a16:creationId xmlns:a16="http://schemas.microsoft.com/office/drawing/2014/main" id="{1512D561-2FDC-4A7E-B844-E62CF4B11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4B3CF1-16B5-4AEE-BA87-076D3DE08DC7}"/>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200159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1157-A01B-4F74-A0DE-A79F52768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FA29B5-84D5-4B90-971C-8CBED1DF3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465476-7B37-41D9-8A01-61CA7A64F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4AAA8-9DBB-4C4A-A378-B4220CC5E913}"/>
              </a:ext>
            </a:extLst>
          </p:cNvPr>
          <p:cNvSpPr>
            <a:spLocks noGrp="1"/>
          </p:cNvSpPr>
          <p:nvPr>
            <p:ph type="dt" sz="half" idx="10"/>
          </p:nvPr>
        </p:nvSpPr>
        <p:spPr/>
        <p:txBody>
          <a:bodyPr/>
          <a:lstStyle/>
          <a:p>
            <a:fld id="{A085E82E-798F-4B24-9A7E-44A34403EB4B}" type="datetimeFigureOut">
              <a:rPr lang="en-US" smtClean="0"/>
              <a:t>6/23/2021</a:t>
            </a:fld>
            <a:endParaRPr lang="en-US"/>
          </a:p>
        </p:txBody>
      </p:sp>
      <p:sp>
        <p:nvSpPr>
          <p:cNvPr id="6" name="Footer Placeholder 5">
            <a:extLst>
              <a:ext uri="{FF2B5EF4-FFF2-40B4-BE49-F238E27FC236}">
                <a16:creationId xmlns:a16="http://schemas.microsoft.com/office/drawing/2014/main" id="{C6B3140E-15D9-4F20-A12C-076513E3D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02AF9-C85C-44DC-98D6-D8F2E53E84EB}"/>
              </a:ext>
            </a:extLst>
          </p:cNvPr>
          <p:cNvSpPr>
            <a:spLocks noGrp="1"/>
          </p:cNvSpPr>
          <p:nvPr>
            <p:ph type="sldNum" sz="quarter" idx="12"/>
          </p:nvPr>
        </p:nvSpPr>
        <p:spPr/>
        <p:txBody>
          <a:bodyPr/>
          <a:lstStyle/>
          <a:p>
            <a:fld id="{3CC9D0B5-985D-4B4D-BCAC-6192EDA42832}" type="slidenum">
              <a:rPr lang="en-US" smtClean="0"/>
              <a:t>‹#›</a:t>
            </a:fld>
            <a:endParaRPr lang="en-US"/>
          </a:p>
        </p:txBody>
      </p:sp>
    </p:spTree>
    <p:extLst>
      <p:ext uri="{BB962C8B-B14F-4D97-AF65-F5344CB8AC3E}">
        <p14:creationId xmlns:p14="http://schemas.microsoft.com/office/powerpoint/2010/main" val="1539337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12BB3E-8C26-4656-8C24-0D941E09E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7B789-C145-4190-B843-21CB5E055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B77B-C18A-4AF9-99C3-411FA79E99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85E82E-798F-4B24-9A7E-44A34403EB4B}" type="datetimeFigureOut">
              <a:rPr lang="en-US" smtClean="0"/>
              <a:t>6/23/2021</a:t>
            </a:fld>
            <a:endParaRPr lang="en-US"/>
          </a:p>
        </p:txBody>
      </p:sp>
      <p:sp>
        <p:nvSpPr>
          <p:cNvPr id="5" name="Footer Placeholder 4">
            <a:extLst>
              <a:ext uri="{FF2B5EF4-FFF2-40B4-BE49-F238E27FC236}">
                <a16:creationId xmlns:a16="http://schemas.microsoft.com/office/drawing/2014/main" id="{FB1439E4-5CA0-4FBF-8AE1-4EA3F8429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B9AFCA-D9C1-49B7-803D-019C7978D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9D0B5-985D-4B4D-BCAC-6192EDA42832}" type="slidenum">
              <a:rPr lang="en-US" smtClean="0"/>
              <a:t>‹#›</a:t>
            </a:fld>
            <a:endParaRPr lang="en-US"/>
          </a:p>
        </p:txBody>
      </p:sp>
    </p:spTree>
    <p:extLst>
      <p:ext uri="{BB962C8B-B14F-4D97-AF65-F5344CB8AC3E}">
        <p14:creationId xmlns:p14="http://schemas.microsoft.com/office/powerpoint/2010/main" val="104241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B50D529-7F11-4DC4-94C1-43D0F7087A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499BE-665D-4FEE-89F9-5B546BB353AE}"/>
              </a:ext>
            </a:extLst>
          </p:cNvPr>
          <p:cNvSpPr>
            <a:spLocks noGrp="1"/>
          </p:cNvSpPr>
          <p:nvPr>
            <p:ph type="ctrTitle"/>
          </p:nvPr>
        </p:nvSpPr>
        <p:spPr>
          <a:xfrm>
            <a:off x="643466" y="643467"/>
            <a:ext cx="5452529" cy="3569242"/>
          </a:xfrm>
        </p:spPr>
        <p:txBody>
          <a:bodyPr anchor="t">
            <a:normAutofit/>
          </a:bodyPr>
          <a:lstStyle/>
          <a:p>
            <a:pPr algn="l"/>
            <a:r>
              <a:rPr lang="en-US" sz="5400" dirty="0">
                <a:solidFill>
                  <a:schemeClr val="bg1"/>
                </a:solidFill>
              </a:rPr>
              <a:t>A comparison of 5 Countries around the World</a:t>
            </a:r>
            <a:endParaRPr lang="en-US" sz="5200" dirty="0">
              <a:solidFill>
                <a:schemeClr val="bg1"/>
              </a:solidFill>
            </a:endParaRPr>
          </a:p>
        </p:txBody>
      </p:sp>
      <p:sp>
        <p:nvSpPr>
          <p:cNvPr id="3" name="Subtitle 2">
            <a:extLst>
              <a:ext uri="{FF2B5EF4-FFF2-40B4-BE49-F238E27FC236}">
                <a16:creationId xmlns:a16="http://schemas.microsoft.com/office/drawing/2014/main" id="{7C69FA9C-DAEC-4CC9-B50B-C7D153BF2D81}"/>
              </a:ext>
            </a:extLst>
          </p:cNvPr>
          <p:cNvSpPr>
            <a:spLocks noGrp="1"/>
          </p:cNvSpPr>
          <p:nvPr>
            <p:ph type="subTitle" idx="1"/>
          </p:nvPr>
        </p:nvSpPr>
        <p:spPr>
          <a:xfrm>
            <a:off x="643466" y="4551037"/>
            <a:ext cx="5449479" cy="1578054"/>
          </a:xfrm>
        </p:spPr>
        <p:txBody>
          <a:bodyPr anchor="b">
            <a:normAutofit/>
          </a:bodyPr>
          <a:lstStyle/>
          <a:p>
            <a:pPr algn="l"/>
            <a:r>
              <a:rPr lang="en-US">
                <a:solidFill>
                  <a:srgbClr val="FFFFFF"/>
                </a:solidFill>
              </a:rPr>
              <a:t>Alberta “Albi” Kovatcheva</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5BFC2EF-DC6C-41E4-8692-2DF2D30C607D}"/>
              </a:ext>
            </a:extLst>
          </p:cNvPr>
          <p:cNvSpPr>
            <a:spLocks noGrp="1"/>
          </p:cNvSpPr>
          <p:nvPr>
            <p:ph type="title"/>
          </p:nvPr>
        </p:nvSpPr>
        <p:spPr>
          <a:xfrm>
            <a:off x="699723" y="1622066"/>
            <a:ext cx="3554226" cy="965491"/>
          </a:xfrm>
        </p:spPr>
        <p:txBody>
          <a:bodyPr vert="horz" lIns="91440" tIns="45720" rIns="91440" bIns="45720" rtlCol="0" anchor="b">
            <a:normAutofit/>
          </a:bodyPr>
          <a:lstStyle/>
          <a:p>
            <a:r>
              <a:rPr lang="en-US" dirty="0">
                <a:solidFill>
                  <a:schemeClr val="bg1"/>
                </a:solidFill>
              </a:rPr>
              <a:t>Analysis</a:t>
            </a:r>
            <a:endParaRPr lang="en-US" kern="120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E3F8015E-291B-43C8-90CE-B33AFF6CD901}"/>
              </a:ext>
            </a:extLst>
          </p:cNvPr>
          <p:cNvSpPr>
            <a:spLocks noGrp="1"/>
          </p:cNvSpPr>
          <p:nvPr>
            <p:ph sz="half" idx="1"/>
          </p:nvPr>
        </p:nvSpPr>
        <p:spPr>
          <a:xfrm>
            <a:off x="511532" y="2838318"/>
            <a:ext cx="3766190" cy="1256307"/>
          </a:xfrm>
        </p:spPr>
        <p:txBody>
          <a:bodyPr vert="horz" lIns="91440" tIns="45720" rIns="91440" bIns="45720" rtlCol="0" anchor="t">
            <a:noAutofit/>
          </a:bodyPr>
          <a:lstStyle/>
          <a:p>
            <a:r>
              <a:rPr lang="en-US" sz="2000" dirty="0">
                <a:solidFill>
                  <a:schemeClr val="bg1"/>
                </a:solidFill>
              </a:rPr>
              <a:t>Of these countries, only Bulgaria was communist.</a:t>
            </a:r>
          </a:p>
          <a:p>
            <a:r>
              <a:rPr lang="en-US" sz="2000" dirty="0">
                <a:solidFill>
                  <a:schemeClr val="bg1"/>
                </a:solidFill>
              </a:rPr>
              <a:t>Venezuela was and remains socialist, not communist.</a:t>
            </a:r>
          </a:p>
          <a:p>
            <a:r>
              <a:rPr lang="en-US" sz="2000" dirty="0">
                <a:solidFill>
                  <a:schemeClr val="bg1"/>
                </a:solidFill>
              </a:rPr>
              <a:t>Because the economies of Bulgaria and Venezuela have not been heavily profit-based, the countries also experienced a lower GDP per capita.</a:t>
            </a:r>
          </a:p>
        </p:txBody>
      </p:sp>
      <p:grpSp>
        <p:nvGrpSpPr>
          <p:cNvPr id="18" name="Group 17">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Table 6">
            <a:extLst>
              <a:ext uri="{FF2B5EF4-FFF2-40B4-BE49-F238E27FC236}">
                <a16:creationId xmlns:a16="http://schemas.microsoft.com/office/drawing/2014/main" id="{DD721F58-4410-47A3-9FB7-1142592579E7}"/>
              </a:ext>
            </a:extLst>
          </p:cNvPr>
          <p:cNvGraphicFramePr>
            <a:graphicFrameLocks noGrp="1"/>
          </p:cNvGraphicFramePr>
          <p:nvPr>
            <p:ph sz="half" idx="2"/>
          </p:nvPr>
        </p:nvGraphicFramePr>
        <p:xfrm>
          <a:off x="5208104" y="1219971"/>
          <a:ext cx="6472364" cy="3832213"/>
        </p:xfrm>
        <a:graphic>
          <a:graphicData uri="http://schemas.openxmlformats.org/drawingml/2006/table">
            <a:tbl>
              <a:tblPr firstRow="1" bandRow="1">
                <a:tableStyleId>{5C22544A-7EE6-4342-B048-85BDC9FD1C3A}</a:tableStyleId>
              </a:tblPr>
              <a:tblGrid>
                <a:gridCol w="942112">
                  <a:extLst>
                    <a:ext uri="{9D8B030D-6E8A-4147-A177-3AD203B41FA5}">
                      <a16:colId xmlns:a16="http://schemas.microsoft.com/office/drawing/2014/main" val="3362721577"/>
                    </a:ext>
                  </a:extLst>
                </a:gridCol>
                <a:gridCol w="1943153">
                  <a:extLst>
                    <a:ext uri="{9D8B030D-6E8A-4147-A177-3AD203B41FA5}">
                      <a16:colId xmlns:a16="http://schemas.microsoft.com/office/drawing/2014/main" val="1254186025"/>
                    </a:ext>
                  </a:extLst>
                </a:gridCol>
                <a:gridCol w="1425051">
                  <a:extLst>
                    <a:ext uri="{9D8B030D-6E8A-4147-A177-3AD203B41FA5}">
                      <a16:colId xmlns:a16="http://schemas.microsoft.com/office/drawing/2014/main" val="75441217"/>
                    </a:ext>
                  </a:extLst>
                </a:gridCol>
                <a:gridCol w="2162048">
                  <a:extLst>
                    <a:ext uri="{9D8B030D-6E8A-4147-A177-3AD203B41FA5}">
                      <a16:colId xmlns:a16="http://schemas.microsoft.com/office/drawing/2014/main" val="206619280"/>
                    </a:ext>
                  </a:extLst>
                </a:gridCol>
              </a:tblGrid>
              <a:tr h="348383">
                <a:tc>
                  <a:txBody>
                    <a:bodyPr/>
                    <a:lstStyle/>
                    <a:p>
                      <a:endParaRPr lang="en-US" sz="1600"/>
                    </a:p>
                  </a:txBody>
                  <a:tcPr marL="79178" marR="79178" marT="39589" marB="39589"/>
                </a:tc>
                <a:tc>
                  <a:txBody>
                    <a:bodyPr/>
                    <a:lstStyle/>
                    <a:p>
                      <a:r>
                        <a:rPr lang="en-US" sz="1600"/>
                        <a:t>Country</a:t>
                      </a:r>
                    </a:p>
                  </a:txBody>
                  <a:tcPr marL="79178" marR="79178" marT="39589" marB="39589"/>
                </a:tc>
                <a:tc>
                  <a:txBody>
                    <a:bodyPr/>
                    <a:lstStyle/>
                    <a:p>
                      <a:r>
                        <a:rPr lang="en-US" sz="1600"/>
                        <a:t>Year</a:t>
                      </a:r>
                    </a:p>
                  </a:txBody>
                  <a:tcPr marL="79178" marR="79178" marT="39589" marB="39589"/>
                </a:tc>
                <a:tc>
                  <a:txBody>
                    <a:bodyPr/>
                    <a:lstStyle/>
                    <a:p>
                      <a:r>
                        <a:rPr lang="en-US" sz="1600"/>
                        <a:t>GDP Per Capita</a:t>
                      </a:r>
                    </a:p>
                  </a:txBody>
                  <a:tcPr marL="79178" marR="79178" marT="39589" marB="39589"/>
                </a:tc>
                <a:extLst>
                  <a:ext uri="{0D108BD9-81ED-4DB2-BD59-A6C34878D82A}">
                    <a16:rowId xmlns:a16="http://schemas.microsoft.com/office/drawing/2014/main" val="3728806493"/>
                  </a:ext>
                </a:extLst>
              </a:tr>
              <a:tr h="348383">
                <a:tc>
                  <a:txBody>
                    <a:bodyPr/>
                    <a:lstStyle/>
                    <a:p>
                      <a:r>
                        <a:rPr lang="en-US" sz="1600"/>
                        <a:t>1</a:t>
                      </a:r>
                    </a:p>
                  </a:txBody>
                  <a:tcPr marL="79178" marR="79178" marT="39589" marB="39589"/>
                </a:tc>
                <a:tc>
                  <a:txBody>
                    <a:bodyPr/>
                    <a:lstStyle/>
                    <a:p>
                      <a:r>
                        <a:rPr lang="en-US" sz="1600"/>
                        <a:t>United States</a:t>
                      </a:r>
                    </a:p>
                  </a:txBody>
                  <a:tcPr marL="79178" marR="79178" marT="39589" marB="39589"/>
                </a:tc>
                <a:tc>
                  <a:txBody>
                    <a:bodyPr/>
                    <a:lstStyle/>
                    <a:p>
                      <a:r>
                        <a:rPr lang="en-US" sz="1600"/>
                        <a:t>1952</a:t>
                      </a:r>
                    </a:p>
                  </a:txBody>
                  <a:tcPr marL="79178" marR="79178" marT="39589" marB="39589"/>
                </a:tc>
                <a:tc>
                  <a:txBody>
                    <a:bodyPr/>
                    <a:lstStyle/>
                    <a:p>
                      <a:r>
                        <a:rPr lang="en-US" sz="1600"/>
                        <a:t>13990.482</a:t>
                      </a:r>
                    </a:p>
                  </a:txBody>
                  <a:tcPr marL="79178" marR="79178" marT="39589" marB="39589"/>
                </a:tc>
                <a:extLst>
                  <a:ext uri="{0D108BD9-81ED-4DB2-BD59-A6C34878D82A}">
                    <a16:rowId xmlns:a16="http://schemas.microsoft.com/office/drawing/2014/main" val="1511872620"/>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United States</a:t>
                      </a:r>
                    </a:p>
                  </a:txBody>
                  <a:tcPr marL="79178" marR="79178" marT="39589" marB="39589"/>
                </a:tc>
                <a:tc>
                  <a:txBody>
                    <a:bodyPr/>
                    <a:lstStyle/>
                    <a:p>
                      <a:r>
                        <a:rPr lang="en-US" sz="1600"/>
                        <a:t>2007</a:t>
                      </a:r>
                    </a:p>
                  </a:txBody>
                  <a:tcPr marL="79178" marR="79178" marT="39589" marB="39589"/>
                </a:tc>
                <a:tc>
                  <a:txBody>
                    <a:bodyPr/>
                    <a:lstStyle/>
                    <a:p>
                      <a:r>
                        <a:rPr lang="en-US" sz="1600"/>
                        <a:t>42951.65</a:t>
                      </a:r>
                    </a:p>
                  </a:txBody>
                  <a:tcPr marL="79178" marR="79178" marT="39589" marB="39589"/>
                </a:tc>
                <a:extLst>
                  <a:ext uri="{0D108BD9-81ED-4DB2-BD59-A6C34878D82A}">
                    <a16:rowId xmlns:a16="http://schemas.microsoft.com/office/drawing/2014/main" val="876889282"/>
                  </a:ext>
                </a:extLst>
              </a:tr>
              <a:tr h="348383">
                <a:tc>
                  <a:txBody>
                    <a:bodyPr/>
                    <a:lstStyle/>
                    <a:p>
                      <a:r>
                        <a:rPr lang="en-US" sz="1600"/>
                        <a:t>2</a:t>
                      </a:r>
                    </a:p>
                  </a:txBody>
                  <a:tcPr marL="79178" marR="79178" marT="39589" marB="39589"/>
                </a:tc>
                <a:tc>
                  <a:txBody>
                    <a:bodyPr/>
                    <a:lstStyle/>
                    <a:p>
                      <a:r>
                        <a:rPr lang="en-US" sz="1600"/>
                        <a:t>Denmark</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9692.385</a:t>
                      </a:r>
                    </a:p>
                  </a:txBody>
                  <a:tcPr marL="79178" marR="79178" marT="39589" marB="39589"/>
                </a:tc>
                <a:extLst>
                  <a:ext uri="{0D108BD9-81ED-4DB2-BD59-A6C34878D82A}">
                    <a16:rowId xmlns:a16="http://schemas.microsoft.com/office/drawing/2014/main" val="2061341274"/>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Denmark</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r>
                        <a:rPr lang="en-US" sz="1600"/>
                        <a:t>35278.42</a:t>
                      </a:r>
                    </a:p>
                  </a:txBody>
                  <a:tcPr marL="79178" marR="79178" marT="39589" marB="39589"/>
                </a:tc>
                <a:extLst>
                  <a:ext uri="{0D108BD9-81ED-4DB2-BD59-A6C34878D82A}">
                    <a16:rowId xmlns:a16="http://schemas.microsoft.com/office/drawing/2014/main" val="2143614240"/>
                  </a:ext>
                </a:extLst>
              </a:tr>
              <a:tr h="348383">
                <a:tc>
                  <a:txBody>
                    <a:bodyPr/>
                    <a:lstStyle/>
                    <a:p>
                      <a:r>
                        <a:rPr lang="en-US" sz="1600"/>
                        <a:t>3</a:t>
                      </a:r>
                    </a:p>
                  </a:txBody>
                  <a:tcPr marL="79178" marR="79178" marT="39589" marB="39589"/>
                </a:tc>
                <a:tc>
                  <a:txBody>
                    <a:bodyPr/>
                    <a:lstStyle/>
                    <a:p>
                      <a:r>
                        <a:rPr lang="en-US" sz="1600"/>
                        <a:t>Italy</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7689.800</a:t>
                      </a:r>
                    </a:p>
                  </a:txBody>
                  <a:tcPr marL="79178" marR="79178" marT="39589" marB="39589"/>
                </a:tc>
                <a:extLst>
                  <a:ext uri="{0D108BD9-81ED-4DB2-BD59-A6C34878D82A}">
                    <a16:rowId xmlns:a16="http://schemas.microsoft.com/office/drawing/2014/main" val="435563756"/>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Italy</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r>
                        <a:rPr lang="en-US" sz="1600"/>
                        <a:t>28569.72</a:t>
                      </a:r>
                    </a:p>
                  </a:txBody>
                  <a:tcPr marL="79178" marR="79178" marT="39589" marB="39589"/>
                </a:tc>
                <a:extLst>
                  <a:ext uri="{0D108BD9-81ED-4DB2-BD59-A6C34878D82A}">
                    <a16:rowId xmlns:a16="http://schemas.microsoft.com/office/drawing/2014/main" val="3202191474"/>
                  </a:ext>
                </a:extLst>
              </a:tr>
              <a:tr h="348383">
                <a:tc>
                  <a:txBody>
                    <a:bodyPr/>
                    <a:lstStyle/>
                    <a:p>
                      <a:r>
                        <a:rPr lang="en-US" sz="1600"/>
                        <a:t>4</a:t>
                      </a:r>
                    </a:p>
                  </a:txBody>
                  <a:tcPr marL="79178" marR="79178" marT="39589" marB="39589"/>
                </a:tc>
                <a:tc>
                  <a:txBody>
                    <a:bodyPr/>
                    <a:lstStyle/>
                    <a:p>
                      <a:r>
                        <a:rPr lang="en-US" sz="1600"/>
                        <a:t>Venezuela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4931.404</a:t>
                      </a:r>
                    </a:p>
                  </a:txBody>
                  <a:tcPr marL="79178" marR="79178" marT="39589" marB="39589"/>
                </a:tc>
                <a:extLst>
                  <a:ext uri="{0D108BD9-81ED-4DB2-BD59-A6C34878D82A}">
                    <a16:rowId xmlns:a16="http://schemas.microsoft.com/office/drawing/2014/main" val="3287811856"/>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Venezuela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r>
                        <a:rPr lang="en-US" sz="1600"/>
                        <a:t>11415.81</a:t>
                      </a:r>
                    </a:p>
                  </a:txBody>
                  <a:tcPr marL="79178" marR="79178" marT="39589" marB="39589"/>
                </a:tc>
                <a:extLst>
                  <a:ext uri="{0D108BD9-81ED-4DB2-BD59-A6C34878D82A}">
                    <a16:rowId xmlns:a16="http://schemas.microsoft.com/office/drawing/2014/main" val="426073933"/>
                  </a:ext>
                </a:extLst>
              </a:tr>
              <a:tr h="348383">
                <a:tc>
                  <a:txBody>
                    <a:bodyPr/>
                    <a:lstStyle/>
                    <a:p>
                      <a:r>
                        <a:rPr lang="en-US" sz="1600"/>
                        <a:t>5</a:t>
                      </a:r>
                    </a:p>
                  </a:txBody>
                  <a:tcPr marL="79178" marR="79178" marT="39589" marB="39589"/>
                </a:tc>
                <a:tc>
                  <a:txBody>
                    <a:bodyPr/>
                    <a:lstStyle/>
                    <a:p>
                      <a:r>
                        <a:rPr lang="en-US" sz="1600"/>
                        <a:t>Bulgaria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2444.287</a:t>
                      </a:r>
                    </a:p>
                  </a:txBody>
                  <a:tcPr marL="79178" marR="79178" marT="39589" marB="39589"/>
                </a:tc>
                <a:extLst>
                  <a:ext uri="{0D108BD9-81ED-4DB2-BD59-A6C34878D82A}">
                    <a16:rowId xmlns:a16="http://schemas.microsoft.com/office/drawing/2014/main" val="170540585"/>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Bulgaria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pPr algn="l"/>
                      <a:r>
                        <a:rPr lang="en-US" sz="1600" dirty="0">
                          <a:effectLst/>
                        </a:rPr>
                        <a:t>10680.79</a:t>
                      </a:r>
                    </a:p>
                  </a:txBody>
                  <a:tcPr marL="32991" marR="32991" marT="26393" marB="26393" anchor="ctr"/>
                </a:tc>
                <a:extLst>
                  <a:ext uri="{0D108BD9-81ED-4DB2-BD59-A6C34878D82A}">
                    <a16:rowId xmlns:a16="http://schemas.microsoft.com/office/drawing/2014/main" val="1057180200"/>
                  </a:ext>
                </a:extLst>
              </a:tr>
            </a:tbl>
          </a:graphicData>
        </a:graphic>
      </p:graphicFrame>
      <p:sp>
        <p:nvSpPr>
          <p:cNvPr id="9" name="Rectangle 8">
            <a:extLst>
              <a:ext uri="{FF2B5EF4-FFF2-40B4-BE49-F238E27FC236}">
                <a16:creationId xmlns:a16="http://schemas.microsoft.com/office/drawing/2014/main" id="{B2576999-EEFC-4872-B22F-CFF6191BB10D}"/>
              </a:ext>
            </a:extLst>
          </p:cNvPr>
          <p:cNvSpPr/>
          <p:nvPr/>
        </p:nvSpPr>
        <p:spPr>
          <a:xfrm>
            <a:off x="5208104" y="4312706"/>
            <a:ext cx="6472364" cy="7394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73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B8DDEF-1066-4615-AA7E-0FF4B3F3DC3A}"/>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3400" kern="1200" dirty="0">
                <a:solidFill>
                  <a:schemeClr val="bg1"/>
                </a:solidFill>
                <a:latin typeface="+mj-lt"/>
                <a:ea typeface="+mj-ea"/>
                <a:cs typeface="+mj-cs"/>
              </a:rPr>
              <a:t>A Comparison of GDP Per Capita</a:t>
            </a: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C9168FCD-4493-420E-8044-B5EF8DA84267}"/>
              </a:ext>
            </a:extLst>
          </p:cNvPr>
          <p:cNvSpPr>
            <a:spLocks noGrp="1"/>
          </p:cNvSpPr>
          <p:nvPr>
            <p:ph sz="half" idx="1"/>
          </p:nvPr>
        </p:nvSpPr>
        <p:spPr>
          <a:xfrm>
            <a:off x="767290" y="3383121"/>
            <a:ext cx="3582072" cy="2793251"/>
          </a:xfrm>
        </p:spPr>
        <p:txBody>
          <a:bodyPr vert="horz" lIns="91440" tIns="45720" rIns="91440" bIns="45720" rtlCol="0" anchor="t">
            <a:normAutofit/>
          </a:bodyPr>
          <a:lstStyle/>
          <a:p>
            <a:r>
              <a:rPr lang="en-US" sz="2000" dirty="0">
                <a:solidFill>
                  <a:schemeClr val="bg1"/>
                </a:solidFill>
              </a:rPr>
              <a:t>1952 and 2007, respectively, the United States has the highest GDP Per Capita.</a:t>
            </a:r>
          </a:p>
          <a:p>
            <a:pPr marL="0"/>
            <a:endParaRPr lang="en-US" sz="2000" dirty="0">
              <a:solidFill>
                <a:schemeClr val="bg1"/>
              </a:solidFill>
            </a:endParaRPr>
          </a:p>
        </p:txBody>
      </p:sp>
      <p:sp>
        <p:nvSpPr>
          <p:cNvPr id="11" name="Rectangle 10">
            <a:extLst>
              <a:ext uri="{FF2B5EF4-FFF2-40B4-BE49-F238E27FC236}">
                <a16:creationId xmlns:a16="http://schemas.microsoft.com/office/drawing/2014/main" id="{30A2D1EA-B358-4523-BE0A-D7747FAB42C8}"/>
              </a:ext>
            </a:extLst>
          </p:cNvPr>
          <p:cNvSpPr/>
          <p:nvPr/>
        </p:nvSpPr>
        <p:spPr>
          <a:xfrm>
            <a:off x="6019800" y="2188724"/>
            <a:ext cx="5334000" cy="7394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6">
            <a:extLst>
              <a:ext uri="{FF2B5EF4-FFF2-40B4-BE49-F238E27FC236}">
                <a16:creationId xmlns:a16="http://schemas.microsoft.com/office/drawing/2014/main" id="{3C748E08-F235-4B27-931C-768506D622B0}"/>
              </a:ext>
            </a:extLst>
          </p:cNvPr>
          <p:cNvGraphicFramePr>
            <a:graphicFrameLocks/>
          </p:cNvGraphicFramePr>
          <p:nvPr>
            <p:extLst>
              <p:ext uri="{D42A27DB-BD31-4B8C-83A1-F6EECF244321}">
                <p14:modId xmlns:p14="http://schemas.microsoft.com/office/powerpoint/2010/main" val="737635355"/>
              </p:ext>
            </p:extLst>
          </p:nvPr>
        </p:nvGraphicFramePr>
        <p:xfrm>
          <a:off x="5116652" y="1197332"/>
          <a:ext cx="6642533" cy="3885112"/>
        </p:xfrm>
        <a:graphic>
          <a:graphicData uri="http://schemas.openxmlformats.org/drawingml/2006/table">
            <a:tbl>
              <a:tblPr firstRow="1" bandRow="1">
                <a:tableStyleId>{5C22544A-7EE6-4342-B048-85BDC9FD1C3A}</a:tableStyleId>
              </a:tblPr>
              <a:tblGrid>
                <a:gridCol w="965966">
                  <a:extLst>
                    <a:ext uri="{9D8B030D-6E8A-4147-A177-3AD203B41FA5}">
                      <a16:colId xmlns:a16="http://schemas.microsoft.com/office/drawing/2014/main" val="3362721577"/>
                    </a:ext>
                  </a:extLst>
                </a:gridCol>
                <a:gridCol w="1994682">
                  <a:extLst>
                    <a:ext uri="{9D8B030D-6E8A-4147-A177-3AD203B41FA5}">
                      <a16:colId xmlns:a16="http://schemas.microsoft.com/office/drawing/2014/main" val="1254186025"/>
                    </a:ext>
                  </a:extLst>
                </a:gridCol>
                <a:gridCol w="1462257">
                  <a:extLst>
                    <a:ext uri="{9D8B030D-6E8A-4147-A177-3AD203B41FA5}">
                      <a16:colId xmlns:a16="http://schemas.microsoft.com/office/drawing/2014/main" val="75441217"/>
                    </a:ext>
                  </a:extLst>
                </a:gridCol>
                <a:gridCol w="2219628">
                  <a:extLst>
                    <a:ext uri="{9D8B030D-6E8A-4147-A177-3AD203B41FA5}">
                      <a16:colId xmlns:a16="http://schemas.microsoft.com/office/drawing/2014/main" val="206619280"/>
                    </a:ext>
                  </a:extLst>
                </a:gridCol>
              </a:tblGrid>
              <a:tr h="353192">
                <a:tc>
                  <a:txBody>
                    <a:bodyPr/>
                    <a:lstStyle/>
                    <a:p>
                      <a:endParaRPr lang="en-US" sz="1600"/>
                    </a:p>
                  </a:txBody>
                  <a:tcPr marL="80271" marR="80271" marT="40135" marB="40135"/>
                </a:tc>
                <a:tc>
                  <a:txBody>
                    <a:bodyPr/>
                    <a:lstStyle/>
                    <a:p>
                      <a:r>
                        <a:rPr lang="en-US" sz="1600"/>
                        <a:t>Country</a:t>
                      </a:r>
                    </a:p>
                  </a:txBody>
                  <a:tcPr marL="80271" marR="80271" marT="40135" marB="40135"/>
                </a:tc>
                <a:tc>
                  <a:txBody>
                    <a:bodyPr/>
                    <a:lstStyle/>
                    <a:p>
                      <a:r>
                        <a:rPr lang="en-US" sz="1600"/>
                        <a:t>Year</a:t>
                      </a:r>
                    </a:p>
                  </a:txBody>
                  <a:tcPr marL="80271" marR="80271" marT="40135" marB="40135"/>
                </a:tc>
                <a:tc>
                  <a:txBody>
                    <a:bodyPr/>
                    <a:lstStyle/>
                    <a:p>
                      <a:r>
                        <a:rPr lang="en-US" sz="1600"/>
                        <a:t>GDP Per Capita</a:t>
                      </a:r>
                    </a:p>
                  </a:txBody>
                  <a:tcPr marL="80271" marR="80271" marT="40135" marB="40135"/>
                </a:tc>
                <a:extLst>
                  <a:ext uri="{0D108BD9-81ED-4DB2-BD59-A6C34878D82A}">
                    <a16:rowId xmlns:a16="http://schemas.microsoft.com/office/drawing/2014/main" val="3728806493"/>
                  </a:ext>
                </a:extLst>
              </a:tr>
              <a:tr h="353192">
                <a:tc>
                  <a:txBody>
                    <a:bodyPr/>
                    <a:lstStyle/>
                    <a:p>
                      <a:r>
                        <a:rPr lang="en-US" sz="1600"/>
                        <a:t>1</a:t>
                      </a:r>
                    </a:p>
                  </a:txBody>
                  <a:tcPr marL="80271" marR="80271" marT="40135" marB="40135"/>
                </a:tc>
                <a:tc>
                  <a:txBody>
                    <a:bodyPr/>
                    <a:lstStyle/>
                    <a:p>
                      <a:r>
                        <a:rPr lang="en-US" sz="1600"/>
                        <a:t>United States</a:t>
                      </a:r>
                    </a:p>
                  </a:txBody>
                  <a:tcPr marL="80271" marR="80271" marT="40135" marB="40135"/>
                </a:tc>
                <a:tc>
                  <a:txBody>
                    <a:bodyPr/>
                    <a:lstStyle/>
                    <a:p>
                      <a:r>
                        <a:rPr lang="en-US" sz="1600"/>
                        <a:t>1952</a:t>
                      </a:r>
                    </a:p>
                  </a:txBody>
                  <a:tcPr marL="80271" marR="80271" marT="40135" marB="40135"/>
                </a:tc>
                <a:tc>
                  <a:txBody>
                    <a:bodyPr/>
                    <a:lstStyle/>
                    <a:p>
                      <a:r>
                        <a:rPr lang="en-US" sz="1600"/>
                        <a:t>13990.482</a:t>
                      </a:r>
                    </a:p>
                  </a:txBody>
                  <a:tcPr marL="80271" marR="80271" marT="40135" marB="40135"/>
                </a:tc>
                <a:extLst>
                  <a:ext uri="{0D108BD9-81ED-4DB2-BD59-A6C34878D82A}">
                    <a16:rowId xmlns:a16="http://schemas.microsoft.com/office/drawing/2014/main" val="1511872620"/>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United States</a:t>
                      </a:r>
                    </a:p>
                  </a:txBody>
                  <a:tcPr marL="80271" marR="80271" marT="40135" marB="40135"/>
                </a:tc>
                <a:tc>
                  <a:txBody>
                    <a:bodyPr/>
                    <a:lstStyle/>
                    <a:p>
                      <a:r>
                        <a:rPr lang="en-US" sz="1600"/>
                        <a:t>2007</a:t>
                      </a:r>
                    </a:p>
                  </a:txBody>
                  <a:tcPr marL="80271" marR="80271" marT="40135" marB="40135"/>
                </a:tc>
                <a:tc>
                  <a:txBody>
                    <a:bodyPr/>
                    <a:lstStyle/>
                    <a:p>
                      <a:r>
                        <a:rPr lang="en-US" sz="1600"/>
                        <a:t>42951.65</a:t>
                      </a:r>
                    </a:p>
                  </a:txBody>
                  <a:tcPr marL="80271" marR="80271" marT="40135" marB="40135"/>
                </a:tc>
                <a:extLst>
                  <a:ext uri="{0D108BD9-81ED-4DB2-BD59-A6C34878D82A}">
                    <a16:rowId xmlns:a16="http://schemas.microsoft.com/office/drawing/2014/main" val="876889282"/>
                  </a:ext>
                </a:extLst>
              </a:tr>
              <a:tr h="353192">
                <a:tc>
                  <a:txBody>
                    <a:bodyPr/>
                    <a:lstStyle/>
                    <a:p>
                      <a:r>
                        <a:rPr lang="en-US" sz="1600"/>
                        <a:t>2</a:t>
                      </a:r>
                    </a:p>
                  </a:txBody>
                  <a:tcPr marL="80271" marR="80271" marT="40135" marB="40135"/>
                </a:tc>
                <a:tc>
                  <a:txBody>
                    <a:bodyPr/>
                    <a:lstStyle/>
                    <a:p>
                      <a:r>
                        <a:rPr lang="en-US" sz="1600"/>
                        <a:t>Denmark</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9692.385</a:t>
                      </a:r>
                    </a:p>
                  </a:txBody>
                  <a:tcPr marL="80271" marR="80271" marT="40135" marB="40135"/>
                </a:tc>
                <a:extLst>
                  <a:ext uri="{0D108BD9-81ED-4DB2-BD59-A6C34878D82A}">
                    <a16:rowId xmlns:a16="http://schemas.microsoft.com/office/drawing/2014/main" val="2061341274"/>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Denmark</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r>
                        <a:rPr lang="en-US" sz="1600"/>
                        <a:t>35278.42</a:t>
                      </a:r>
                    </a:p>
                  </a:txBody>
                  <a:tcPr marL="80271" marR="80271" marT="40135" marB="40135"/>
                </a:tc>
                <a:extLst>
                  <a:ext uri="{0D108BD9-81ED-4DB2-BD59-A6C34878D82A}">
                    <a16:rowId xmlns:a16="http://schemas.microsoft.com/office/drawing/2014/main" val="2143614240"/>
                  </a:ext>
                </a:extLst>
              </a:tr>
              <a:tr h="353192">
                <a:tc>
                  <a:txBody>
                    <a:bodyPr/>
                    <a:lstStyle/>
                    <a:p>
                      <a:r>
                        <a:rPr lang="en-US" sz="1600"/>
                        <a:t>3</a:t>
                      </a:r>
                    </a:p>
                  </a:txBody>
                  <a:tcPr marL="80271" marR="80271" marT="40135" marB="40135"/>
                </a:tc>
                <a:tc>
                  <a:txBody>
                    <a:bodyPr/>
                    <a:lstStyle/>
                    <a:p>
                      <a:r>
                        <a:rPr lang="en-US" sz="1600"/>
                        <a:t>Italy</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7689.800</a:t>
                      </a:r>
                    </a:p>
                  </a:txBody>
                  <a:tcPr marL="80271" marR="80271" marT="40135" marB="40135"/>
                </a:tc>
                <a:extLst>
                  <a:ext uri="{0D108BD9-81ED-4DB2-BD59-A6C34878D82A}">
                    <a16:rowId xmlns:a16="http://schemas.microsoft.com/office/drawing/2014/main" val="435563756"/>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Italy</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r>
                        <a:rPr lang="en-US" sz="1600"/>
                        <a:t>28569.72</a:t>
                      </a:r>
                    </a:p>
                  </a:txBody>
                  <a:tcPr marL="80271" marR="80271" marT="40135" marB="40135"/>
                </a:tc>
                <a:extLst>
                  <a:ext uri="{0D108BD9-81ED-4DB2-BD59-A6C34878D82A}">
                    <a16:rowId xmlns:a16="http://schemas.microsoft.com/office/drawing/2014/main" val="3202191474"/>
                  </a:ext>
                </a:extLst>
              </a:tr>
              <a:tr h="353192">
                <a:tc>
                  <a:txBody>
                    <a:bodyPr/>
                    <a:lstStyle/>
                    <a:p>
                      <a:r>
                        <a:rPr lang="en-US" sz="1600"/>
                        <a:t>4</a:t>
                      </a:r>
                    </a:p>
                  </a:txBody>
                  <a:tcPr marL="80271" marR="80271" marT="40135" marB="40135"/>
                </a:tc>
                <a:tc>
                  <a:txBody>
                    <a:bodyPr/>
                    <a:lstStyle/>
                    <a:p>
                      <a:r>
                        <a:rPr lang="en-US" sz="1600"/>
                        <a:t>Venezuela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4931.404</a:t>
                      </a:r>
                    </a:p>
                  </a:txBody>
                  <a:tcPr marL="80271" marR="80271" marT="40135" marB="40135"/>
                </a:tc>
                <a:extLst>
                  <a:ext uri="{0D108BD9-81ED-4DB2-BD59-A6C34878D82A}">
                    <a16:rowId xmlns:a16="http://schemas.microsoft.com/office/drawing/2014/main" val="3287811856"/>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Venezuela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r>
                        <a:rPr lang="en-US" sz="1600"/>
                        <a:t>11415.81</a:t>
                      </a:r>
                    </a:p>
                  </a:txBody>
                  <a:tcPr marL="80271" marR="80271" marT="40135" marB="40135"/>
                </a:tc>
                <a:extLst>
                  <a:ext uri="{0D108BD9-81ED-4DB2-BD59-A6C34878D82A}">
                    <a16:rowId xmlns:a16="http://schemas.microsoft.com/office/drawing/2014/main" val="426073933"/>
                  </a:ext>
                </a:extLst>
              </a:tr>
              <a:tr h="353192">
                <a:tc>
                  <a:txBody>
                    <a:bodyPr/>
                    <a:lstStyle/>
                    <a:p>
                      <a:r>
                        <a:rPr lang="en-US" sz="1600"/>
                        <a:t>5</a:t>
                      </a:r>
                    </a:p>
                  </a:txBody>
                  <a:tcPr marL="80271" marR="80271" marT="40135" marB="40135"/>
                </a:tc>
                <a:tc>
                  <a:txBody>
                    <a:bodyPr/>
                    <a:lstStyle/>
                    <a:p>
                      <a:r>
                        <a:rPr lang="en-US" sz="1600"/>
                        <a:t>Bulgaria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2444.287</a:t>
                      </a:r>
                    </a:p>
                  </a:txBody>
                  <a:tcPr marL="80271" marR="80271" marT="40135" marB="40135"/>
                </a:tc>
                <a:extLst>
                  <a:ext uri="{0D108BD9-81ED-4DB2-BD59-A6C34878D82A}">
                    <a16:rowId xmlns:a16="http://schemas.microsoft.com/office/drawing/2014/main" val="170540585"/>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Bulgaria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pPr algn="l"/>
                      <a:r>
                        <a:rPr lang="en-US" sz="1600">
                          <a:effectLst/>
                        </a:rPr>
                        <a:t>10680.79</a:t>
                      </a:r>
                    </a:p>
                  </a:txBody>
                  <a:tcPr marL="33446" marR="33446" marT="26757" marB="26757" anchor="ctr"/>
                </a:tc>
                <a:extLst>
                  <a:ext uri="{0D108BD9-81ED-4DB2-BD59-A6C34878D82A}">
                    <a16:rowId xmlns:a16="http://schemas.microsoft.com/office/drawing/2014/main" val="1057180200"/>
                  </a:ext>
                </a:extLst>
              </a:tr>
            </a:tbl>
          </a:graphicData>
        </a:graphic>
      </p:graphicFrame>
      <p:sp>
        <p:nvSpPr>
          <p:cNvPr id="19" name="Rectangle 18">
            <a:extLst>
              <a:ext uri="{FF2B5EF4-FFF2-40B4-BE49-F238E27FC236}">
                <a16:creationId xmlns:a16="http://schemas.microsoft.com/office/drawing/2014/main" id="{AE53DE06-20D1-4A72-91C0-371E32A6326A}"/>
              </a:ext>
            </a:extLst>
          </p:cNvPr>
          <p:cNvSpPr/>
          <p:nvPr/>
        </p:nvSpPr>
        <p:spPr>
          <a:xfrm>
            <a:off x="5116652" y="1541438"/>
            <a:ext cx="6642532" cy="7394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80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B8DDEF-1066-4615-AA7E-0FF4B3F3DC3A}"/>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kern="1200">
                <a:solidFill>
                  <a:schemeClr val="bg1"/>
                </a:solidFill>
                <a:latin typeface="+mj-lt"/>
                <a:ea typeface="+mj-ea"/>
                <a:cs typeface="+mj-cs"/>
              </a:rPr>
              <a:t>Analysis</a:t>
            </a: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C9168FCD-4493-420E-8044-B5EF8DA84267}"/>
              </a:ext>
            </a:extLst>
          </p:cNvPr>
          <p:cNvSpPr>
            <a:spLocks noGrp="1"/>
          </p:cNvSpPr>
          <p:nvPr>
            <p:ph sz="half" idx="1"/>
          </p:nvPr>
        </p:nvSpPr>
        <p:spPr>
          <a:xfrm>
            <a:off x="264033" y="3131295"/>
            <a:ext cx="4166482" cy="2793251"/>
          </a:xfrm>
        </p:spPr>
        <p:txBody>
          <a:bodyPr vert="horz" lIns="91440" tIns="45720" rIns="91440" bIns="45720" rtlCol="0" anchor="t">
            <a:noAutofit/>
          </a:bodyPr>
          <a:lstStyle/>
          <a:p>
            <a:r>
              <a:rPr lang="en-US" sz="2000" dirty="0">
                <a:solidFill>
                  <a:schemeClr val="bg1"/>
                </a:solidFill>
              </a:rPr>
              <a:t>During the 1950s, the United States experienced a significant increase in their GDP per capita.</a:t>
            </a:r>
          </a:p>
          <a:p>
            <a:r>
              <a:rPr lang="en-US" sz="2000" dirty="0">
                <a:solidFill>
                  <a:schemeClr val="bg1"/>
                </a:solidFill>
              </a:rPr>
              <a:t> This growth is attributed to a post-WW2 economic ‘boom’ and government spending: construction of interstate highways and schools, the distribution of veterans’ benefits, and increased military spending.</a:t>
            </a:r>
          </a:p>
        </p:txBody>
      </p:sp>
      <p:sp>
        <p:nvSpPr>
          <p:cNvPr id="11" name="Rectangle 10">
            <a:extLst>
              <a:ext uri="{FF2B5EF4-FFF2-40B4-BE49-F238E27FC236}">
                <a16:creationId xmlns:a16="http://schemas.microsoft.com/office/drawing/2014/main" id="{30A2D1EA-B358-4523-BE0A-D7747FAB42C8}"/>
              </a:ext>
            </a:extLst>
          </p:cNvPr>
          <p:cNvSpPr/>
          <p:nvPr/>
        </p:nvSpPr>
        <p:spPr>
          <a:xfrm>
            <a:off x="6019800" y="2188724"/>
            <a:ext cx="5334000" cy="7394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6">
            <a:extLst>
              <a:ext uri="{FF2B5EF4-FFF2-40B4-BE49-F238E27FC236}">
                <a16:creationId xmlns:a16="http://schemas.microsoft.com/office/drawing/2014/main" id="{3C748E08-F235-4B27-931C-768506D622B0}"/>
              </a:ext>
            </a:extLst>
          </p:cNvPr>
          <p:cNvGraphicFramePr>
            <a:graphicFrameLocks/>
          </p:cNvGraphicFramePr>
          <p:nvPr>
            <p:extLst>
              <p:ext uri="{D42A27DB-BD31-4B8C-83A1-F6EECF244321}">
                <p14:modId xmlns:p14="http://schemas.microsoft.com/office/powerpoint/2010/main" val="2630623106"/>
              </p:ext>
            </p:extLst>
          </p:nvPr>
        </p:nvGraphicFramePr>
        <p:xfrm>
          <a:off x="5116652" y="1197332"/>
          <a:ext cx="6642533" cy="3885112"/>
        </p:xfrm>
        <a:graphic>
          <a:graphicData uri="http://schemas.openxmlformats.org/drawingml/2006/table">
            <a:tbl>
              <a:tblPr firstRow="1" bandRow="1">
                <a:tableStyleId>{5C22544A-7EE6-4342-B048-85BDC9FD1C3A}</a:tableStyleId>
              </a:tblPr>
              <a:tblGrid>
                <a:gridCol w="965966">
                  <a:extLst>
                    <a:ext uri="{9D8B030D-6E8A-4147-A177-3AD203B41FA5}">
                      <a16:colId xmlns:a16="http://schemas.microsoft.com/office/drawing/2014/main" val="3362721577"/>
                    </a:ext>
                  </a:extLst>
                </a:gridCol>
                <a:gridCol w="1994682">
                  <a:extLst>
                    <a:ext uri="{9D8B030D-6E8A-4147-A177-3AD203B41FA5}">
                      <a16:colId xmlns:a16="http://schemas.microsoft.com/office/drawing/2014/main" val="1254186025"/>
                    </a:ext>
                  </a:extLst>
                </a:gridCol>
                <a:gridCol w="1462257">
                  <a:extLst>
                    <a:ext uri="{9D8B030D-6E8A-4147-A177-3AD203B41FA5}">
                      <a16:colId xmlns:a16="http://schemas.microsoft.com/office/drawing/2014/main" val="75441217"/>
                    </a:ext>
                  </a:extLst>
                </a:gridCol>
                <a:gridCol w="2219628">
                  <a:extLst>
                    <a:ext uri="{9D8B030D-6E8A-4147-A177-3AD203B41FA5}">
                      <a16:colId xmlns:a16="http://schemas.microsoft.com/office/drawing/2014/main" val="206619280"/>
                    </a:ext>
                  </a:extLst>
                </a:gridCol>
              </a:tblGrid>
              <a:tr h="353192">
                <a:tc>
                  <a:txBody>
                    <a:bodyPr/>
                    <a:lstStyle/>
                    <a:p>
                      <a:endParaRPr lang="en-US" sz="1600"/>
                    </a:p>
                  </a:txBody>
                  <a:tcPr marL="80271" marR="80271" marT="40135" marB="40135"/>
                </a:tc>
                <a:tc>
                  <a:txBody>
                    <a:bodyPr/>
                    <a:lstStyle/>
                    <a:p>
                      <a:r>
                        <a:rPr lang="en-US" sz="1600"/>
                        <a:t>Country</a:t>
                      </a:r>
                    </a:p>
                  </a:txBody>
                  <a:tcPr marL="80271" marR="80271" marT="40135" marB="40135"/>
                </a:tc>
                <a:tc>
                  <a:txBody>
                    <a:bodyPr/>
                    <a:lstStyle/>
                    <a:p>
                      <a:r>
                        <a:rPr lang="en-US" sz="1600"/>
                        <a:t>Year</a:t>
                      </a:r>
                    </a:p>
                  </a:txBody>
                  <a:tcPr marL="80271" marR="80271" marT="40135" marB="40135"/>
                </a:tc>
                <a:tc>
                  <a:txBody>
                    <a:bodyPr/>
                    <a:lstStyle/>
                    <a:p>
                      <a:r>
                        <a:rPr lang="en-US" sz="1600"/>
                        <a:t>GDP Per Capita</a:t>
                      </a:r>
                    </a:p>
                  </a:txBody>
                  <a:tcPr marL="80271" marR="80271" marT="40135" marB="40135"/>
                </a:tc>
                <a:extLst>
                  <a:ext uri="{0D108BD9-81ED-4DB2-BD59-A6C34878D82A}">
                    <a16:rowId xmlns:a16="http://schemas.microsoft.com/office/drawing/2014/main" val="3728806493"/>
                  </a:ext>
                </a:extLst>
              </a:tr>
              <a:tr h="353192">
                <a:tc>
                  <a:txBody>
                    <a:bodyPr/>
                    <a:lstStyle/>
                    <a:p>
                      <a:r>
                        <a:rPr lang="en-US" sz="1600"/>
                        <a:t>1</a:t>
                      </a:r>
                    </a:p>
                  </a:txBody>
                  <a:tcPr marL="80271" marR="80271" marT="40135" marB="40135"/>
                </a:tc>
                <a:tc>
                  <a:txBody>
                    <a:bodyPr/>
                    <a:lstStyle/>
                    <a:p>
                      <a:r>
                        <a:rPr lang="en-US" sz="1600"/>
                        <a:t>United States</a:t>
                      </a:r>
                    </a:p>
                  </a:txBody>
                  <a:tcPr marL="80271" marR="80271" marT="40135" marB="40135"/>
                </a:tc>
                <a:tc>
                  <a:txBody>
                    <a:bodyPr/>
                    <a:lstStyle/>
                    <a:p>
                      <a:r>
                        <a:rPr lang="en-US" sz="1600"/>
                        <a:t>1952</a:t>
                      </a:r>
                    </a:p>
                  </a:txBody>
                  <a:tcPr marL="80271" marR="80271" marT="40135" marB="40135"/>
                </a:tc>
                <a:tc>
                  <a:txBody>
                    <a:bodyPr/>
                    <a:lstStyle/>
                    <a:p>
                      <a:r>
                        <a:rPr lang="en-US" sz="1600"/>
                        <a:t>13990.482</a:t>
                      </a:r>
                    </a:p>
                  </a:txBody>
                  <a:tcPr marL="80271" marR="80271" marT="40135" marB="40135"/>
                </a:tc>
                <a:extLst>
                  <a:ext uri="{0D108BD9-81ED-4DB2-BD59-A6C34878D82A}">
                    <a16:rowId xmlns:a16="http://schemas.microsoft.com/office/drawing/2014/main" val="1511872620"/>
                  </a:ext>
                </a:extLst>
              </a:tr>
              <a:tr h="353192">
                <a:tc>
                  <a:txBody>
                    <a:bodyPr/>
                    <a:lstStyle/>
                    <a:p>
                      <a:endParaRPr lang="en-US" sz="1600" dirty="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United States</a:t>
                      </a:r>
                    </a:p>
                  </a:txBody>
                  <a:tcPr marL="80271" marR="80271" marT="40135" marB="40135"/>
                </a:tc>
                <a:tc>
                  <a:txBody>
                    <a:bodyPr/>
                    <a:lstStyle/>
                    <a:p>
                      <a:r>
                        <a:rPr lang="en-US" sz="1600"/>
                        <a:t>2007</a:t>
                      </a:r>
                    </a:p>
                  </a:txBody>
                  <a:tcPr marL="80271" marR="80271" marT="40135" marB="40135"/>
                </a:tc>
                <a:tc>
                  <a:txBody>
                    <a:bodyPr/>
                    <a:lstStyle/>
                    <a:p>
                      <a:r>
                        <a:rPr lang="en-US" sz="1600"/>
                        <a:t>42951.65</a:t>
                      </a:r>
                    </a:p>
                  </a:txBody>
                  <a:tcPr marL="80271" marR="80271" marT="40135" marB="40135"/>
                </a:tc>
                <a:extLst>
                  <a:ext uri="{0D108BD9-81ED-4DB2-BD59-A6C34878D82A}">
                    <a16:rowId xmlns:a16="http://schemas.microsoft.com/office/drawing/2014/main" val="876889282"/>
                  </a:ext>
                </a:extLst>
              </a:tr>
              <a:tr h="353192">
                <a:tc>
                  <a:txBody>
                    <a:bodyPr/>
                    <a:lstStyle/>
                    <a:p>
                      <a:r>
                        <a:rPr lang="en-US" sz="1600"/>
                        <a:t>2</a:t>
                      </a:r>
                    </a:p>
                  </a:txBody>
                  <a:tcPr marL="80271" marR="80271" marT="40135" marB="40135"/>
                </a:tc>
                <a:tc>
                  <a:txBody>
                    <a:bodyPr/>
                    <a:lstStyle/>
                    <a:p>
                      <a:r>
                        <a:rPr lang="en-US" sz="1600"/>
                        <a:t>Denmark</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9692.385</a:t>
                      </a:r>
                    </a:p>
                  </a:txBody>
                  <a:tcPr marL="80271" marR="80271" marT="40135" marB="40135"/>
                </a:tc>
                <a:extLst>
                  <a:ext uri="{0D108BD9-81ED-4DB2-BD59-A6C34878D82A}">
                    <a16:rowId xmlns:a16="http://schemas.microsoft.com/office/drawing/2014/main" val="2061341274"/>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Denmark</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r>
                        <a:rPr lang="en-US" sz="1600"/>
                        <a:t>35278.42</a:t>
                      </a:r>
                    </a:p>
                  </a:txBody>
                  <a:tcPr marL="80271" marR="80271" marT="40135" marB="40135"/>
                </a:tc>
                <a:extLst>
                  <a:ext uri="{0D108BD9-81ED-4DB2-BD59-A6C34878D82A}">
                    <a16:rowId xmlns:a16="http://schemas.microsoft.com/office/drawing/2014/main" val="2143614240"/>
                  </a:ext>
                </a:extLst>
              </a:tr>
              <a:tr h="353192">
                <a:tc>
                  <a:txBody>
                    <a:bodyPr/>
                    <a:lstStyle/>
                    <a:p>
                      <a:r>
                        <a:rPr lang="en-US" sz="1600"/>
                        <a:t>3</a:t>
                      </a:r>
                    </a:p>
                  </a:txBody>
                  <a:tcPr marL="80271" marR="80271" marT="40135" marB="40135"/>
                </a:tc>
                <a:tc>
                  <a:txBody>
                    <a:bodyPr/>
                    <a:lstStyle/>
                    <a:p>
                      <a:r>
                        <a:rPr lang="en-US" sz="1600"/>
                        <a:t>Italy</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7689.800</a:t>
                      </a:r>
                    </a:p>
                  </a:txBody>
                  <a:tcPr marL="80271" marR="80271" marT="40135" marB="40135"/>
                </a:tc>
                <a:extLst>
                  <a:ext uri="{0D108BD9-81ED-4DB2-BD59-A6C34878D82A}">
                    <a16:rowId xmlns:a16="http://schemas.microsoft.com/office/drawing/2014/main" val="435563756"/>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Italy</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r>
                        <a:rPr lang="en-US" sz="1600"/>
                        <a:t>28569.72</a:t>
                      </a:r>
                    </a:p>
                  </a:txBody>
                  <a:tcPr marL="80271" marR="80271" marT="40135" marB="40135"/>
                </a:tc>
                <a:extLst>
                  <a:ext uri="{0D108BD9-81ED-4DB2-BD59-A6C34878D82A}">
                    <a16:rowId xmlns:a16="http://schemas.microsoft.com/office/drawing/2014/main" val="3202191474"/>
                  </a:ext>
                </a:extLst>
              </a:tr>
              <a:tr h="353192">
                <a:tc>
                  <a:txBody>
                    <a:bodyPr/>
                    <a:lstStyle/>
                    <a:p>
                      <a:r>
                        <a:rPr lang="en-US" sz="1600"/>
                        <a:t>4</a:t>
                      </a:r>
                    </a:p>
                  </a:txBody>
                  <a:tcPr marL="80271" marR="80271" marT="40135" marB="40135"/>
                </a:tc>
                <a:tc>
                  <a:txBody>
                    <a:bodyPr/>
                    <a:lstStyle/>
                    <a:p>
                      <a:r>
                        <a:rPr lang="en-US" sz="1600"/>
                        <a:t>Venezuela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4931.404</a:t>
                      </a:r>
                    </a:p>
                  </a:txBody>
                  <a:tcPr marL="80271" marR="80271" marT="40135" marB="40135"/>
                </a:tc>
                <a:extLst>
                  <a:ext uri="{0D108BD9-81ED-4DB2-BD59-A6C34878D82A}">
                    <a16:rowId xmlns:a16="http://schemas.microsoft.com/office/drawing/2014/main" val="3287811856"/>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Venezuela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r>
                        <a:rPr lang="en-US" sz="1600"/>
                        <a:t>11415.81</a:t>
                      </a:r>
                    </a:p>
                  </a:txBody>
                  <a:tcPr marL="80271" marR="80271" marT="40135" marB="40135"/>
                </a:tc>
                <a:extLst>
                  <a:ext uri="{0D108BD9-81ED-4DB2-BD59-A6C34878D82A}">
                    <a16:rowId xmlns:a16="http://schemas.microsoft.com/office/drawing/2014/main" val="426073933"/>
                  </a:ext>
                </a:extLst>
              </a:tr>
              <a:tr h="353192">
                <a:tc>
                  <a:txBody>
                    <a:bodyPr/>
                    <a:lstStyle/>
                    <a:p>
                      <a:r>
                        <a:rPr lang="en-US" sz="1600"/>
                        <a:t>5</a:t>
                      </a:r>
                    </a:p>
                  </a:txBody>
                  <a:tcPr marL="80271" marR="80271" marT="40135" marB="40135"/>
                </a:tc>
                <a:tc>
                  <a:txBody>
                    <a:bodyPr/>
                    <a:lstStyle/>
                    <a:p>
                      <a:r>
                        <a:rPr lang="en-US" sz="1600"/>
                        <a:t>Bulgaria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80271" marR="80271" marT="40135" marB="40135"/>
                </a:tc>
                <a:tc>
                  <a:txBody>
                    <a:bodyPr/>
                    <a:lstStyle/>
                    <a:p>
                      <a:r>
                        <a:rPr lang="en-US" sz="1600"/>
                        <a:t>2444.287</a:t>
                      </a:r>
                    </a:p>
                  </a:txBody>
                  <a:tcPr marL="80271" marR="80271" marT="40135" marB="40135"/>
                </a:tc>
                <a:extLst>
                  <a:ext uri="{0D108BD9-81ED-4DB2-BD59-A6C34878D82A}">
                    <a16:rowId xmlns:a16="http://schemas.microsoft.com/office/drawing/2014/main" val="170540585"/>
                  </a:ext>
                </a:extLst>
              </a:tr>
              <a:tr h="353192">
                <a:tc>
                  <a:txBody>
                    <a:bodyPr/>
                    <a:lstStyle/>
                    <a:p>
                      <a:endParaRPr lang="en-US" sz="1600"/>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Bulgaria</a:t>
                      </a:r>
                    </a:p>
                  </a:txBody>
                  <a:tcPr marL="80271" marR="80271" marT="40135" marB="4013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80271" marR="80271" marT="40135" marB="40135"/>
                </a:tc>
                <a:tc>
                  <a:txBody>
                    <a:bodyPr/>
                    <a:lstStyle/>
                    <a:p>
                      <a:pPr algn="l"/>
                      <a:r>
                        <a:rPr lang="en-US" sz="1600" dirty="0">
                          <a:effectLst/>
                        </a:rPr>
                        <a:t>10680.79</a:t>
                      </a:r>
                    </a:p>
                  </a:txBody>
                  <a:tcPr marL="33446" marR="33446" marT="26757" marB="26757" anchor="ctr"/>
                </a:tc>
                <a:extLst>
                  <a:ext uri="{0D108BD9-81ED-4DB2-BD59-A6C34878D82A}">
                    <a16:rowId xmlns:a16="http://schemas.microsoft.com/office/drawing/2014/main" val="1057180200"/>
                  </a:ext>
                </a:extLst>
              </a:tr>
            </a:tbl>
          </a:graphicData>
        </a:graphic>
      </p:graphicFrame>
      <p:sp>
        <p:nvSpPr>
          <p:cNvPr id="12" name="Rectangle 11">
            <a:extLst>
              <a:ext uri="{FF2B5EF4-FFF2-40B4-BE49-F238E27FC236}">
                <a16:creationId xmlns:a16="http://schemas.microsoft.com/office/drawing/2014/main" id="{183A364E-CD7E-4DC8-A723-B521A492ED17}"/>
              </a:ext>
            </a:extLst>
          </p:cNvPr>
          <p:cNvSpPr/>
          <p:nvPr/>
        </p:nvSpPr>
        <p:spPr>
          <a:xfrm>
            <a:off x="5116652" y="1541438"/>
            <a:ext cx="6642532" cy="7394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96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0737A-1C08-48C2-A56F-E98B56D7882A}"/>
              </a:ext>
            </a:extLst>
          </p:cNvPr>
          <p:cNvSpPr>
            <a:spLocks noGrp="1"/>
          </p:cNvSpPr>
          <p:nvPr>
            <p:ph type="title"/>
          </p:nvPr>
        </p:nvSpPr>
        <p:spPr>
          <a:xfrm>
            <a:off x="767290" y="1676411"/>
            <a:ext cx="3582073" cy="1463472"/>
          </a:xfrm>
        </p:spPr>
        <p:txBody>
          <a:bodyPr vert="horz" lIns="91440" tIns="45720" rIns="91440" bIns="45720" rtlCol="0" anchor="t">
            <a:normAutofit/>
          </a:bodyPr>
          <a:lstStyle/>
          <a:p>
            <a:r>
              <a:rPr lang="en-US" sz="3400" kern="1200" dirty="0">
                <a:solidFill>
                  <a:schemeClr val="bg1"/>
                </a:solidFill>
                <a:latin typeface="+mj-lt"/>
                <a:ea typeface="+mj-ea"/>
                <a:cs typeface="+mj-cs"/>
              </a:rPr>
              <a:t>A Comparison of GDP Per Capita</a:t>
            </a:r>
          </a:p>
        </p:txBody>
      </p:sp>
      <p:grpSp>
        <p:nvGrpSpPr>
          <p:cNvPr id="19" name="Group 1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469F232-5668-4647-B247-7665670EF393}"/>
              </a:ext>
            </a:extLst>
          </p:cNvPr>
          <p:cNvSpPr>
            <a:spLocks noGrp="1"/>
          </p:cNvSpPr>
          <p:nvPr>
            <p:ph sz="half" idx="1"/>
          </p:nvPr>
        </p:nvSpPr>
        <p:spPr>
          <a:xfrm>
            <a:off x="253873" y="2947595"/>
            <a:ext cx="4186802" cy="2793251"/>
          </a:xfrm>
        </p:spPr>
        <p:txBody>
          <a:bodyPr vert="horz" lIns="91440" tIns="45720" rIns="91440" bIns="45720" rtlCol="0" anchor="t">
            <a:noAutofit/>
          </a:bodyPr>
          <a:lstStyle/>
          <a:p>
            <a:pPr marL="0" indent="0">
              <a:buNone/>
            </a:pPr>
            <a:r>
              <a:rPr lang="en-US" sz="2000" dirty="0">
                <a:solidFill>
                  <a:schemeClr val="bg1"/>
                </a:solidFill>
              </a:rPr>
              <a:t>Code to create this line plot:</a:t>
            </a:r>
          </a:p>
          <a:p>
            <a:pPr marL="0" indent="0">
              <a:buNone/>
            </a:pPr>
            <a:endParaRPr lang="en-US" sz="2000" dirty="0">
              <a:solidFill>
                <a:schemeClr val="bg1"/>
              </a:solidFill>
            </a:endParaRPr>
          </a:p>
          <a:p>
            <a:pPr marL="0" indent="0">
              <a:buNone/>
            </a:pPr>
            <a:r>
              <a:rPr lang="en-US" sz="2000" dirty="0" err="1">
                <a:solidFill>
                  <a:schemeClr val="bg1"/>
                </a:solidFill>
              </a:rPr>
              <a:t>ggplot</a:t>
            </a:r>
            <a:r>
              <a:rPr lang="en-US" sz="2000" dirty="0">
                <a:solidFill>
                  <a:schemeClr val="bg1"/>
                </a:solidFill>
              </a:rPr>
              <a:t>(My5) + </a:t>
            </a:r>
            <a:r>
              <a:rPr lang="en-US" sz="2000" dirty="0" err="1">
                <a:solidFill>
                  <a:schemeClr val="bg1"/>
                </a:solidFill>
              </a:rPr>
              <a:t>geom_line</a:t>
            </a:r>
            <a:r>
              <a:rPr lang="en-US" sz="2000" dirty="0">
                <a:solidFill>
                  <a:schemeClr val="bg1"/>
                </a:solidFill>
              </a:rPr>
              <a:t>(</a:t>
            </a:r>
            <a:r>
              <a:rPr lang="en-US" sz="2000" dirty="0" err="1">
                <a:solidFill>
                  <a:schemeClr val="bg1"/>
                </a:solidFill>
              </a:rPr>
              <a:t>aes</a:t>
            </a:r>
            <a:r>
              <a:rPr lang="en-US" sz="2000" dirty="0">
                <a:solidFill>
                  <a:schemeClr val="bg1"/>
                </a:solidFill>
              </a:rPr>
              <a:t>(x = year, y = </a:t>
            </a:r>
            <a:r>
              <a:rPr lang="en-US" sz="2000" dirty="0" err="1">
                <a:solidFill>
                  <a:schemeClr val="bg1"/>
                </a:solidFill>
              </a:rPr>
              <a:t>gdpPercap</a:t>
            </a:r>
            <a:r>
              <a:rPr lang="en-US" sz="2000" dirty="0">
                <a:solidFill>
                  <a:schemeClr val="bg1"/>
                </a:solidFill>
              </a:rPr>
              <a:t>, color = country)) +</a:t>
            </a:r>
          </a:p>
          <a:p>
            <a:pPr marL="0" indent="0">
              <a:buNone/>
            </a:pPr>
            <a:r>
              <a:rPr lang="en-US" sz="2000" dirty="0">
                <a:solidFill>
                  <a:schemeClr val="bg1"/>
                </a:solidFill>
              </a:rPr>
              <a:t>  </a:t>
            </a:r>
            <a:r>
              <a:rPr lang="en-US" sz="2000" dirty="0" err="1">
                <a:solidFill>
                  <a:schemeClr val="bg1"/>
                </a:solidFill>
              </a:rPr>
              <a:t>xlab</a:t>
            </a:r>
            <a:r>
              <a:rPr lang="en-US" sz="2000" dirty="0">
                <a:solidFill>
                  <a:schemeClr val="bg1"/>
                </a:solidFill>
              </a:rPr>
              <a:t>("Year") + </a:t>
            </a:r>
            <a:r>
              <a:rPr lang="en-US" sz="2000" dirty="0" err="1">
                <a:solidFill>
                  <a:schemeClr val="bg1"/>
                </a:solidFill>
              </a:rPr>
              <a:t>ylab</a:t>
            </a:r>
            <a:r>
              <a:rPr lang="en-US" sz="2000" dirty="0">
                <a:solidFill>
                  <a:schemeClr val="bg1"/>
                </a:solidFill>
              </a:rPr>
              <a:t>("GDP Per Capita  (US$, inflation-adjusted)") + </a:t>
            </a:r>
          </a:p>
          <a:p>
            <a:pPr marL="0" indent="0">
              <a:buNone/>
            </a:pPr>
            <a:r>
              <a:rPr lang="en-US" sz="2000" dirty="0">
                <a:solidFill>
                  <a:schemeClr val="bg1"/>
                </a:solidFill>
              </a:rPr>
              <a:t>  </a:t>
            </a:r>
            <a:r>
              <a:rPr lang="en-US" sz="2000" dirty="0" err="1">
                <a:solidFill>
                  <a:schemeClr val="bg1"/>
                </a:solidFill>
              </a:rPr>
              <a:t>ggtitle</a:t>
            </a:r>
            <a:r>
              <a:rPr lang="en-US" sz="2000" dirty="0">
                <a:solidFill>
                  <a:schemeClr val="bg1"/>
                </a:solidFill>
              </a:rPr>
              <a:t>("A Comparison of GDP Per Capita in Five Countries")</a:t>
            </a:r>
          </a:p>
        </p:txBody>
      </p:sp>
      <p:pic>
        <p:nvPicPr>
          <p:cNvPr id="10" name="Content Placeholder 9">
            <a:extLst>
              <a:ext uri="{FF2B5EF4-FFF2-40B4-BE49-F238E27FC236}">
                <a16:creationId xmlns:a16="http://schemas.microsoft.com/office/drawing/2014/main" id="{E75E8EE4-A7DB-4743-8585-681A1E30C42F}"/>
              </a:ext>
            </a:extLst>
          </p:cNvPr>
          <p:cNvPicPr>
            <a:picLocks noGrp="1" noChangeAspect="1"/>
          </p:cNvPicPr>
          <p:nvPr>
            <p:ph sz="half" idx="2"/>
          </p:nvPr>
        </p:nvPicPr>
        <p:blipFill>
          <a:blip r:embed="rId2"/>
          <a:stretch>
            <a:fillRect/>
          </a:stretch>
        </p:blipFill>
        <p:spPr>
          <a:xfrm>
            <a:off x="5116652" y="1039183"/>
            <a:ext cx="6642532" cy="4201401"/>
          </a:xfrm>
          <a:prstGeom prst="rect">
            <a:avLst/>
          </a:prstGeom>
        </p:spPr>
      </p:pic>
    </p:spTree>
    <p:extLst>
      <p:ext uri="{BB962C8B-B14F-4D97-AF65-F5344CB8AC3E}">
        <p14:creationId xmlns:p14="http://schemas.microsoft.com/office/powerpoint/2010/main" val="2094502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0737A-1C08-48C2-A56F-E98B56D7882A}"/>
              </a:ext>
            </a:extLst>
          </p:cNvPr>
          <p:cNvSpPr>
            <a:spLocks noGrp="1"/>
          </p:cNvSpPr>
          <p:nvPr>
            <p:ph type="title"/>
          </p:nvPr>
        </p:nvSpPr>
        <p:spPr>
          <a:xfrm>
            <a:off x="767290" y="1676411"/>
            <a:ext cx="3582073" cy="1463472"/>
          </a:xfrm>
        </p:spPr>
        <p:txBody>
          <a:bodyPr vert="horz" lIns="91440" tIns="45720" rIns="91440" bIns="45720" rtlCol="0" anchor="t">
            <a:normAutofit/>
          </a:bodyPr>
          <a:lstStyle/>
          <a:p>
            <a:r>
              <a:rPr lang="en-US" sz="3400" kern="1200" dirty="0">
                <a:solidFill>
                  <a:schemeClr val="bg1"/>
                </a:solidFill>
                <a:latin typeface="+mj-lt"/>
                <a:ea typeface="+mj-ea"/>
                <a:cs typeface="+mj-cs"/>
              </a:rPr>
              <a:t>A Comparison of GDP Per Capita</a:t>
            </a:r>
          </a:p>
        </p:txBody>
      </p:sp>
      <p:grpSp>
        <p:nvGrpSpPr>
          <p:cNvPr id="19" name="Group 1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469F232-5668-4647-B247-7665670EF393}"/>
              </a:ext>
            </a:extLst>
          </p:cNvPr>
          <p:cNvSpPr>
            <a:spLocks noGrp="1"/>
          </p:cNvSpPr>
          <p:nvPr>
            <p:ph sz="half" idx="1"/>
          </p:nvPr>
        </p:nvSpPr>
        <p:spPr>
          <a:xfrm>
            <a:off x="253873" y="2947595"/>
            <a:ext cx="4186802" cy="2793251"/>
          </a:xfrm>
        </p:spPr>
        <p:txBody>
          <a:bodyPr vert="horz" lIns="91440" tIns="45720" rIns="91440" bIns="45720" rtlCol="0" anchor="t">
            <a:noAutofit/>
          </a:bodyPr>
          <a:lstStyle/>
          <a:p>
            <a:r>
              <a:rPr lang="en-US" sz="2000" dirty="0">
                <a:solidFill>
                  <a:schemeClr val="bg1"/>
                </a:solidFill>
              </a:rPr>
              <a:t>During 1952 – 2007, the United States, Denmark, and Italy have experienced approximately linear growth in their GDP Per Capita. However, Italy’s growth slowed from 2002 – 2007.</a:t>
            </a:r>
          </a:p>
          <a:p>
            <a:r>
              <a:rPr lang="en-US" sz="2000" dirty="0">
                <a:solidFill>
                  <a:schemeClr val="bg1"/>
                </a:solidFill>
              </a:rPr>
              <a:t>On the other hand, Bulgaria and Venezuela both experienced limited and fluctuating economic growth. The declines in GDP per capita of both countries coincides with periods of political and economic unrest.</a:t>
            </a:r>
          </a:p>
        </p:txBody>
      </p:sp>
      <p:pic>
        <p:nvPicPr>
          <p:cNvPr id="10" name="Content Placeholder 9">
            <a:extLst>
              <a:ext uri="{FF2B5EF4-FFF2-40B4-BE49-F238E27FC236}">
                <a16:creationId xmlns:a16="http://schemas.microsoft.com/office/drawing/2014/main" id="{E75E8EE4-A7DB-4743-8585-681A1E30C42F}"/>
              </a:ext>
            </a:extLst>
          </p:cNvPr>
          <p:cNvPicPr>
            <a:picLocks noGrp="1" noChangeAspect="1"/>
          </p:cNvPicPr>
          <p:nvPr>
            <p:ph sz="half" idx="2"/>
          </p:nvPr>
        </p:nvPicPr>
        <p:blipFill>
          <a:blip r:embed="rId2"/>
          <a:stretch>
            <a:fillRect/>
          </a:stretch>
        </p:blipFill>
        <p:spPr>
          <a:xfrm>
            <a:off x="5116652" y="1039183"/>
            <a:ext cx="6642532" cy="4201401"/>
          </a:xfrm>
          <a:prstGeom prst="rect">
            <a:avLst/>
          </a:prstGeom>
        </p:spPr>
      </p:pic>
    </p:spTree>
    <p:extLst>
      <p:ext uri="{BB962C8B-B14F-4D97-AF65-F5344CB8AC3E}">
        <p14:creationId xmlns:p14="http://schemas.microsoft.com/office/powerpoint/2010/main" val="270124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82630-1C86-45E3-8D96-3934151CE8A1}"/>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kern="1200">
                <a:solidFill>
                  <a:schemeClr val="bg1"/>
                </a:solidFill>
                <a:latin typeface="+mj-lt"/>
                <a:ea typeface="+mj-ea"/>
                <a:cs typeface="+mj-cs"/>
              </a:rPr>
              <a:t>Analysis</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E36115EC-9E6F-45C0-9A55-DB93A652298B}"/>
              </a:ext>
            </a:extLst>
          </p:cNvPr>
          <p:cNvSpPr>
            <a:spLocks noGrp="1"/>
          </p:cNvSpPr>
          <p:nvPr>
            <p:ph sz="half" idx="1"/>
          </p:nvPr>
        </p:nvSpPr>
        <p:spPr>
          <a:xfrm>
            <a:off x="152400" y="3098801"/>
            <a:ext cx="4196962" cy="3077572"/>
          </a:xfrm>
        </p:spPr>
        <p:txBody>
          <a:bodyPr vert="horz" lIns="91440" tIns="45720" rIns="91440" bIns="45720" rtlCol="0" anchor="t">
            <a:normAutofit fontScale="92500" lnSpcReduction="20000"/>
          </a:bodyPr>
          <a:lstStyle/>
          <a:p>
            <a:r>
              <a:rPr lang="en-US" sz="2200" dirty="0">
                <a:solidFill>
                  <a:schemeClr val="bg1"/>
                </a:solidFill>
              </a:rPr>
              <a:t>Between 2001 – 2006, Italy experienced a significant change in political leadership. This can partly explain a slowing of Italy’s economic growth during this period.</a:t>
            </a:r>
          </a:p>
          <a:p>
            <a:r>
              <a:rPr lang="en-US" sz="2200" dirty="0">
                <a:solidFill>
                  <a:schemeClr val="bg1"/>
                </a:solidFill>
              </a:rPr>
              <a:t>On the other hand, Bulgaria experienced a decline in economic growth shortly before and after the fall of communism.</a:t>
            </a:r>
          </a:p>
          <a:p>
            <a:r>
              <a:rPr lang="en-US" sz="2200" dirty="0">
                <a:solidFill>
                  <a:schemeClr val="bg1"/>
                </a:solidFill>
              </a:rPr>
              <a:t>Venezuelan economic growth fluctuates based on the political leadership in the country.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pic>
        <p:nvPicPr>
          <p:cNvPr id="6" name="Content Placeholder 5">
            <a:extLst>
              <a:ext uri="{FF2B5EF4-FFF2-40B4-BE49-F238E27FC236}">
                <a16:creationId xmlns:a16="http://schemas.microsoft.com/office/drawing/2014/main" id="{22512EB2-D630-411B-94E8-40C59947C9FE}"/>
              </a:ext>
            </a:extLst>
          </p:cNvPr>
          <p:cNvPicPr>
            <a:picLocks noGrp="1" noChangeAspect="1"/>
          </p:cNvPicPr>
          <p:nvPr>
            <p:ph sz="half" idx="2"/>
          </p:nvPr>
        </p:nvPicPr>
        <p:blipFill>
          <a:blip r:embed="rId2"/>
          <a:stretch>
            <a:fillRect/>
          </a:stretch>
        </p:blipFill>
        <p:spPr>
          <a:xfrm>
            <a:off x="5116652" y="1039183"/>
            <a:ext cx="6642532" cy="4201401"/>
          </a:xfrm>
          <a:prstGeom prst="rect">
            <a:avLst/>
          </a:prstGeom>
        </p:spPr>
      </p:pic>
    </p:spTree>
    <p:extLst>
      <p:ext uri="{BB962C8B-B14F-4D97-AF65-F5344CB8AC3E}">
        <p14:creationId xmlns:p14="http://schemas.microsoft.com/office/powerpoint/2010/main" val="2074418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264F65-1FB9-4446-8DF0-3A0CA8EC726B}"/>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6700" kern="1200" dirty="0">
                <a:solidFill>
                  <a:schemeClr val="tx1"/>
                </a:solidFill>
                <a:latin typeface="+mj-lt"/>
                <a:ea typeface="+mj-ea"/>
                <a:cs typeface="+mj-cs"/>
              </a:rPr>
              <a:t>A Comparison of Life Expectancies</a:t>
            </a:r>
          </a:p>
        </p:txBody>
      </p:sp>
      <p:sp>
        <p:nvSpPr>
          <p:cNvPr id="5" name="Text Placeholder 4">
            <a:extLst>
              <a:ext uri="{FF2B5EF4-FFF2-40B4-BE49-F238E27FC236}">
                <a16:creationId xmlns:a16="http://schemas.microsoft.com/office/drawing/2014/main" id="{1EE0F77C-F588-4109-9B06-EE9709FB9CFA}"/>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dirty="0">
                <a:solidFill>
                  <a:schemeClr val="tx1"/>
                </a:solidFill>
                <a:latin typeface="+mn-lt"/>
                <a:ea typeface="+mn-ea"/>
                <a:cs typeface="+mn-cs"/>
              </a:rPr>
              <a:t>Part 2</a:t>
            </a:r>
          </a:p>
        </p:txBody>
      </p:sp>
      <p:sp>
        <p:nvSpPr>
          <p:cNvPr id="8" name="Freeform: Shape 11">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038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AAD160A-EC4D-45C4-8831-5CD001D421E2}"/>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3200" dirty="0">
                <a:solidFill>
                  <a:schemeClr val="bg1"/>
                </a:solidFill>
              </a:rPr>
              <a:t>World Median Life Expectancy</a:t>
            </a:r>
            <a:endParaRPr lang="en-US" sz="3000" kern="1200" dirty="0">
              <a:solidFill>
                <a:schemeClr val="bg1"/>
              </a:solidFill>
              <a:latin typeface="+mj-lt"/>
              <a:ea typeface="+mj-ea"/>
              <a:cs typeface="+mj-cs"/>
            </a:endParaRPr>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2" name="Content Placeholder 11">
            <a:extLst>
              <a:ext uri="{FF2B5EF4-FFF2-40B4-BE49-F238E27FC236}">
                <a16:creationId xmlns:a16="http://schemas.microsoft.com/office/drawing/2014/main" id="{D84E1D8C-233C-4764-AB8A-428D035957BC}"/>
              </a:ext>
            </a:extLst>
          </p:cNvPr>
          <p:cNvSpPr>
            <a:spLocks noGrp="1"/>
          </p:cNvSpPr>
          <p:nvPr>
            <p:ph sz="half" idx="2"/>
          </p:nvPr>
        </p:nvSpPr>
        <p:spPr>
          <a:xfrm>
            <a:off x="556238" y="3139883"/>
            <a:ext cx="3582072" cy="2793251"/>
          </a:xfrm>
        </p:spPr>
        <p:txBody>
          <a:bodyPr vert="horz" lIns="91440" tIns="45720" rIns="91440" bIns="45720" rtlCol="0" anchor="t">
            <a:noAutofit/>
          </a:bodyPr>
          <a:lstStyle/>
          <a:p>
            <a:pPr marL="0" indent="0">
              <a:buNone/>
            </a:pPr>
            <a:r>
              <a:rPr lang="en-US" sz="2000">
                <a:solidFill>
                  <a:schemeClr val="bg1"/>
                </a:solidFill>
              </a:rPr>
              <a:t>Code to create this line plot:</a:t>
            </a:r>
          </a:p>
          <a:p>
            <a:pPr marL="0" indent="0">
              <a:buNone/>
            </a:pPr>
            <a:endParaRPr lang="en-US" sz="2000">
              <a:solidFill>
                <a:schemeClr val="bg1"/>
              </a:solidFill>
            </a:endParaRPr>
          </a:p>
          <a:p>
            <a:pPr marL="0" indent="0">
              <a:buNone/>
            </a:pPr>
            <a:r>
              <a:rPr lang="en-US" sz="2000">
                <a:solidFill>
                  <a:schemeClr val="bg1"/>
                </a:solidFill>
              </a:rPr>
              <a:t>ggplot(World) + geom_line(aes(x = year, y = life_med), color = "blue1") +</a:t>
            </a:r>
          </a:p>
          <a:p>
            <a:pPr marL="0" indent="0">
              <a:buNone/>
            </a:pPr>
            <a:r>
              <a:rPr lang="en-US" sz="2000">
                <a:solidFill>
                  <a:schemeClr val="bg1"/>
                </a:solidFill>
              </a:rPr>
              <a:t>  xlab("Year") + ylab("Life Expectancy (years)") + </a:t>
            </a:r>
          </a:p>
          <a:p>
            <a:pPr marL="0" indent="0">
              <a:buNone/>
            </a:pPr>
            <a:r>
              <a:rPr lang="en-US" sz="2000">
                <a:solidFill>
                  <a:schemeClr val="bg1"/>
                </a:solidFill>
              </a:rPr>
              <a:t>  ggtitle("World Median Life Expectancy (years)")</a:t>
            </a:r>
            <a:endParaRPr lang="en-US" sz="2000" dirty="0">
              <a:solidFill>
                <a:schemeClr val="bg1"/>
              </a:solidFill>
            </a:endParaRPr>
          </a:p>
        </p:txBody>
      </p:sp>
      <p:pic>
        <p:nvPicPr>
          <p:cNvPr id="7" name="Content Placeholder 6">
            <a:extLst>
              <a:ext uri="{FF2B5EF4-FFF2-40B4-BE49-F238E27FC236}">
                <a16:creationId xmlns:a16="http://schemas.microsoft.com/office/drawing/2014/main" id="{85351A8C-8E73-4F34-B604-3F569B00CE59}"/>
              </a:ext>
            </a:extLst>
          </p:cNvPr>
          <p:cNvPicPr>
            <a:picLocks noGrp="1" noChangeAspect="1"/>
          </p:cNvPicPr>
          <p:nvPr>
            <p:ph sz="half" idx="1"/>
          </p:nvPr>
        </p:nvPicPr>
        <p:blipFill>
          <a:blip r:embed="rId2"/>
          <a:stretch>
            <a:fillRect/>
          </a:stretch>
        </p:blipFill>
        <p:spPr>
          <a:xfrm>
            <a:off x="5116652" y="1039183"/>
            <a:ext cx="6642532" cy="4201401"/>
          </a:xfrm>
          <a:prstGeom prst="rect">
            <a:avLst/>
          </a:prstGeom>
        </p:spPr>
      </p:pic>
    </p:spTree>
    <p:extLst>
      <p:ext uri="{BB962C8B-B14F-4D97-AF65-F5344CB8AC3E}">
        <p14:creationId xmlns:p14="http://schemas.microsoft.com/office/powerpoint/2010/main" val="401828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CF13DAD-456C-41E0-B1A1-610CCC7C469E}"/>
              </a:ext>
            </a:extLst>
          </p:cNvPr>
          <p:cNvPicPr>
            <a:picLocks noChangeAspect="1"/>
          </p:cNvPicPr>
          <p:nvPr/>
        </p:nvPicPr>
        <p:blipFill>
          <a:blip r:embed="rId2"/>
          <a:stretch>
            <a:fillRect/>
          </a:stretch>
        </p:blipFill>
        <p:spPr>
          <a:xfrm>
            <a:off x="654591" y="643467"/>
            <a:ext cx="5269417" cy="3280212"/>
          </a:xfrm>
          <a:prstGeom prst="rect">
            <a:avLst/>
          </a:prstGeom>
        </p:spPr>
      </p:pic>
      <p:sp>
        <p:nvSpPr>
          <p:cNvPr id="29" name="Rectangle 28">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AAD160A-EC4D-45C4-8831-5CD001D421E2}"/>
              </a:ext>
            </a:extLst>
          </p:cNvPr>
          <p:cNvSpPr>
            <a:spLocks noGrp="1"/>
          </p:cNvSpPr>
          <p:nvPr>
            <p:ph type="title"/>
          </p:nvPr>
        </p:nvSpPr>
        <p:spPr>
          <a:xfrm>
            <a:off x="969264" y="4535424"/>
            <a:ext cx="3685032" cy="1586162"/>
          </a:xfrm>
        </p:spPr>
        <p:txBody>
          <a:bodyPr vert="horz" lIns="91440" tIns="45720" rIns="91440" bIns="45720" rtlCol="0" anchor="t">
            <a:normAutofit/>
          </a:bodyPr>
          <a:lstStyle/>
          <a:p>
            <a:r>
              <a:rPr lang="en-US" sz="3400" dirty="0">
                <a:solidFill>
                  <a:schemeClr val="bg1"/>
                </a:solidFill>
              </a:rPr>
              <a:t>World Median Life Expectancy</a:t>
            </a:r>
          </a:p>
        </p:txBody>
      </p:sp>
      <p:sp>
        <p:nvSpPr>
          <p:cNvPr id="11" name="Content Placeholder 10">
            <a:extLst>
              <a:ext uri="{FF2B5EF4-FFF2-40B4-BE49-F238E27FC236}">
                <a16:creationId xmlns:a16="http://schemas.microsoft.com/office/drawing/2014/main" id="{0EACCFBA-4629-4772-AB28-E0A58666F22E}"/>
              </a:ext>
            </a:extLst>
          </p:cNvPr>
          <p:cNvSpPr>
            <a:spLocks noGrp="1"/>
          </p:cNvSpPr>
          <p:nvPr>
            <p:ph sz="half" idx="1"/>
          </p:nvPr>
        </p:nvSpPr>
        <p:spPr>
          <a:xfrm>
            <a:off x="5074920" y="4535423"/>
            <a:ext cx="4930626" cy="1586163"/>
          </a:xfrm>
        </p:spPr>
        <p:txBody>
          <a:bodyPr vert="horz" lIns="91440" tIns="45720" rIns="91440" bIns="45720" rtlCol="0">
            <a:normAutofit/>
          </a:bodyPr>
          <a:lstStyle/>
          <a:p>
            <a:r>
              <a:rPr lang="en-US" sz="2000" dirty="0">
                <a:solidFill>
                  <a:schemeClr val="bg1"/>
                </a:solidFill>
              </a:rPr>
              <a:t>Over time, the world median life expectancy has been undergoing approximately logistic growth.</a:t>
            </a:r>
          </a:p>
          <a:p>
            <a:endParaRPr lang="en-US" sz="2000" dirty="0">
              <a:solidFill>
                <a:schemeClr val="bg1"/>
              </a:solidFill>
            </a:endParaRPr>
          </a:p>
        </p:txBody>
      </p:sp>
      <p:grpSp>
        <p:nvGrpSpPr>
          <p:cNvPr id="31" name="Group 30">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32"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2">
            <a:extLst>
              <a:ext uri="{FF2B5EF4-FFF2-40B4-BE49-F238E27FC236}">
                <a16:creationId xmlns:a16="http://schemas.microsoft.com/office/drawing/2014/main" id="{0DA7A238-1F05-48AC-BF90-505D408BAFFB}"/>
              </a:ext>
            </a:extLst>
          </p:cNvPr>
          <p:cNvSpPr txBox="1">
            <a:spLocks/>
          </p:cNvSpPr>
          <p:nvPr/>
        </p:nvSpPr>
        <p:spPr>
          <a:xfrm>
            <a:off x="6305740" y="1825625"/>
            <a:ext cx="5181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8" name="Table 8">
            <a:extLst>
              <a:ext uri="{FF2B5EF4-FFF2-40B4-BE49-F238E27FC236}">
                <a16:creationId xmlns:a16="http://schemas.microsoft.com/office/drawing/2014/main" id="{BCB8C81B-7090-43E1-BC57-AEC9B2A8A7A3}"/>
              </a:ext>
            </a:extLst>
          </p:cNvPr>
          <p:cNvGraphicFramePr>
            <a:graphicFrameLocks noGrp="1"/>
          </p:cNvGraphicFramePr>
          <p:nvPr>
            <p:ph sz="half" idx="2"/>
            <p:extLst>
              <p:ext uri="{D42A27DB-BD31-4B8C-83A1-F6EECF244321}">
                <p14:modId xmlns:p14="http://schemas.microsoft.com/office/powerpoint/2010/main" val="3106828979"/>
              </p:ext>
            </p:extLst>
          </p:nvPr>
        </p:nvGraphicFramePr>
        <p:xfrm>
          <a:off x="6413487" y="643467"/>
          <a:ext cx="4978424" cy="3280212"/>
        </p:xfrm>
        <a:graphic>
          <a:graphicData uri="http://schemas.openxmlformats.org/drawingml/2006/table">
            <a:tbl>
              <a:tblPr firstRow="1" bandRow="1">
                <a:tableStyleId>{5C22544A-7EE6-4342-B048-85BDC9FD1C3A}</a:tableStyleId>
              </a:tblPr>
              <a:tblGrid>
                <a:gridCol w="887867">
                  <a:extLst>
                    <a:ext uri="{9D8B030D-6E8A-4147-A177-3AD203B41FA5}">
                      <a16:colId xmlns:a16="http://schemas.microsoft.com/office/drawing/2014/main" val="1032918527"/>
                    </a:ext>
                  </a:extLst>
                </a:gridCol>
                <a:gridCol w="1212253">
                  <a:extLst>
                    <a:ext uri="{9D8B030D-6E8A-4147-A177-3AD203B41FA5}">
                      <a16:colId xmlns:a16="http://schemas.microsoft.com/office/drawing/2014/main" val="3621723217"/>
                    </a:ext>
                  </a:extLst>
                </a:gridCol>
                <a:gridCol w="2878304">
                  <a:extLst>
                    <a:ext uri="{9D8B030D-6E8A-4147-A177-3AD203B41FA5}">
                      <a16:colId xmlns:a16="http://schemas.microsoft.com/office/drawing/2014/main" val="3009898052"/>
                    </a:ext>
                  </a:extLst>
                </a:gridCol>
              </a:tblGrid>
              <a:tr h="252324">
                <a:tc>
                  <a:txBody>
                    <a:bodyPr/>
                    <a:lstStyle/>
                    <a:p>
                      <a:endParaRPr lang="en-US" sz="1100"/>
                    </a:p>
                  </a:txBody>
                  <a:tcPr marL="57456" marR="57456" marT="28729" marB="28729"/>
                </a:tc>
                <a:tc>
                  <a:txBody>
                    <a:bodyPr/>
                    <a:lstStyle/>
                    <a:p>
                      <a:r>
                        <a:rPr lang="en-US" sz="1100"/>
                        <a:t>Year</a:t>
                      </a:r>
                    </a:p>
                  </a:txBody>
                  <a:tcPr marL="57456" marR="57456" marT="28729" marB="28729"/>
                </a:tc>
                <a:tc>
                  <a:txBody>
                    <a:bodyPr/>
                    <a:lstStyle/>
                    <a:p>
                      <a:r>
                        <a:rPr lang="en-US" sz="1100"/>
                        <a:t>Median life Expectancy (years)</a:t>
                      </a:r>
                    </a:p>
                  </a:txBody>
                  <a:tcPr marL="57456" marR="57456" marT="28729" marB="28729"/>
                </a:tc>
                <a:extLst>
                  <a:ext uri="{0D108BD9-81ED-4DB2-BD59-A6C34878D82A}">
                    <a16:rowId xmlns:a16="http://schemas.microsoft.com/office/drawing/2014/main" val="2893225473"/>
                  </a:ext>
                </a:extLst>
              </a:tr>
              <a:tr h="252324">
                <a:tc>
                  <a:txBody>
                    <a:bodyPr/>
                    <a:lstStyle/>
                    <a:p>
                      <a:r>
                        <a:rPr lang="en-US" sz="1100"/>
                        <a:t>1</a:t>
                      </a:r>
                    </a:p>
                  </a:txBody>
                  <a:tcPr marL="57456" marR="57456" marT="28729" marB="28729"/>
                </a:tc>
                <a:tc>
                  <a:txBody>
                    <a:bodyPr/>
                    <a:lstStyle/>
                    <a:p>
                      <a:r>
                        <a:rPr lang="en-US" sz="1100"/>
                        <a:t>1952</a:t>
                      </a:r>
                    </a:p>
                  </a:txBody>
                  <a:tcPr marL="57456" marR="57456" marT="28729" marB="28729"/>
                </a:tc>
                <a:tc>
                  <a:txBody>
                    <a:bodyPr/>
                    <a:lstStyle/>
                    <a:p>
                      <a:r>
                        <a:rPr lang="en-US" sz="1100"/>
                        <a:t>45.1355</a:t>
                      </a:r>
                    </a:p>
                  </a:txBody>
                  <a:tcPr marL="57456" marR="57456" marT="28729" marB="28729"/>
                </a:tc>
                <a:extLst>
                  <a:ext uri="{0D108BD9-81ED-4DB2-BD59-A6C34878D82A}">
                    <a16:rowId xmlns:a16="http://schemas.microsoft.com/office/drawing/2014/main" val="4187893855"/>
                  </a:ext>
                </a:extLst>
              </a:tr>
              <a:tr h="252324">
                <a:tc>
                  <a:txBody>
                    <a:bodyPr/>
                    <a:lstStyle/>
                    <a:p>
                      <a:r>
                        <a:rPr lang="en-US" sz="1100"/>
                        <a:t>2</a:t>
                      </a:r>
                    </a:p>
                  </a:txBody>
                  <a:tcPr marL="57456" marR="57456" marT="28729" marB="28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1957</a:t>
                      </a:r>
                    </a:p>
                  </a:txBody>
                  <a:tcPr marL="57456" marR="57456" marT="28729" marB="28729"/>
                </a:tc>
                <a:tc>
                  <a:txBody>
                    <a:bodyPr/>
                    <a:lstStyle/>
                    <a:p>
                      <a:r>
                        <a:rPr lang="en-US" sz="1100"/>
                        <a:t>48.3605</a:t>
                      </a:r>
                    </a:p>
                  </a:txBody>
                  <a:tcPr marL="57456" marR="57456" marT="28729" marB="28729"/>
                </a:tc>
                <a:extLst>
                  <a:ext uri="{0D108BD9-81ED-4DB2-BD59-A6C34878D82A}">
                    <a16:rowId xmlns:a16="http://schemas.microsoft.com/office/drawing/2014/main" val="794622983"/>
                  </a:ext>
                </a:extLst>
              </a:tr>
              <a:tr h="252324">
                <a:tc>
                  <a:txBody>
                    <a:bodyPr/>
                    <a:lstStyle/>
                    <a:p>
                      <a:r>
                        <a:rPr lang="en-US" sz="1100"/>
                        <a:t>3</a:t>
                      </a:r>
                    </a:p>
                  </a:txBody>
                  <a:tcPr marL="57456" marR="57456" marT="28729" marB="28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1962</a:t>
                      </a:r>
                    </a:p>
                  </a:txBody>
                  <a:tcPr marL="57456" marR="57456" marT="28729" marB="28729"/>
                </a:tc>
                <a:tc>
                  <a:txBody>
                    <a:bodyPr/>
                    <a:lstStyle/>
                    <a:p>
                      <a:r>
                        <a:rPr lang="en-US" sz="1100"/>
                        <a:t>50.8810</a:t>
                      </a:r>
                    </a:p>
                  </a:txBody>
                  <a:tcPr marL="57456" marR="57456" marT="28729" marB="28729"/>
                </a:tc>
                <a:extLst>
                  <a:ext uri="{0D108BD9-81ED-4DB2-BD59-A6C34878D82A}">
                    <a16:rowId xmlns:a16="http://schemas.microsoft.com/office/drawing/2014/main" val="476341758"/>
                  </a:ext>
                </a:extLst>
              </a:tr>
              <a:tr h="252324">
                <a:tc>
                  <a:txBody>
                    <a:bodyPr/>
                    <a:lstStyle/>
                    <a:p>
                      <a:r>
                        <a:rPr lang="en-US" sz="1100"/>
                        <a:t>4</a:t>
                      </a:r>
                    </a:p>
                  </a:txBody>
                  <a:tcPr marL="57456" marR="57456" marT="28729" marB="28729"/>
                </a:tc>
                <a:tc>
                  <a:txBody>
                    <a:bodyPr/>
                    <a:lstStyle/>
                    <a:p>
                      <a:r>
                        <a:rPr lang="en-US" sz="1100"/>
                        <a:t>1967</a:t>
                      </a:r>
                    </a:p>
                  </a:txBody>
                  <a:tcPr marL="57456" marR="57456" marT="28729" marB="28729"/>
                </a:tc>
                <a:tc>
                  <a:txBody>
                    <a:bodyPr/>
                    <a:lstStyle/>
                    <a:p>
                      <a:r>
                        <a:rPr lang="en-US" sz="1100"/>
                        <a:t>53.8250</a:t>
                      </a:r>
                    </a:p>
                  </a:txBody>
                  <a:tcPr marL="57456" marR="57456" marT="28729" marB="28729"/>
                </a:tc>
                <a:extLst>
                  <a:ext uri="{0D108BD9-81ED-4DB2-BD59-A6C34878D82A}">
                    <a16:rowId xmlns:a16="http://schemas.microsoft.com/office/drawing/2014/main" val="1867581055"/>
                  </a:ext>
                </a:extLst>
              </a:tr>
              <a:tr h="252324">
                <a:tc>
                  <a:txBody>
                    <a:bodyPr/>
                    <a:lstStyle/>
                    <a:p>
                      <a:r>
                        <a:rPr lang="en-US" sz="1100"/>
                        <a:t>5</a:t>
                      </a:r>
                    </a:p>
                  </a:txBody>
                  <a:tcPr marL="57456" marR="57456" marT="28729" marB="28729"/>
                </a:tc>
                <a:tc>
                  <a:txBody>
                    <a:bodyPr/>
                    <a:lstStyle/>
                    <a:p>
                      <a:r>
                        <a:rPr lang="en-US" sz="1100"/>
                        <a:t>1972</a:t>
                      </a:r>
                    </a:p>
                  </a:txBody>
                  <a:tcPr marL="57456" marR="57456" marT="28729" marB="28729"/>
                </a:tc>
                <a:tc>
                  <a:txBody>
                    <a:bodyPr/>
                    <a:lstStyle/>
                    <a:p>
                      <a:r>
                        <a:rPr lang="en-US" sz="1100"/>
                        <a:t>56.5300</a:t>
                      </a:r>
                    </a:p>
                  </a:txBody>
                  <a:tcPr marL="57456" marR="57456" marT="28729" marB="28729"/>
                </a:tc>
                <a:extLst>
                  <a:ext uri="{0D108BD9-81ED-4DB2-BD59-A6C34878D82A}">
                    <a16:rowId xmlns:a16="http://schemas.microsoft.com/office/drawing/2014/main" val="1866786201"/>
                  </a:ext>
                </a:extLst>
              </a:tr>
              <a:tr h="252324">
                <a:tc>
                  <a:txBody>
                    <a:bodyPr/>
                    <a:lstStyle/>
                    <a:p>
                      <a:r>
                        <a:rPr lang="en-US" sz="1100"/>
                        <a:t>6</a:t>
                      </a:r>
                    </a:p>
                  </a:txBody>
                  <a:tcPr marL="57456" marR="57456" marT="28729" marB="28729"/>
                </a:tc>
                <a:tc>
                  <a:txBody>
                    <a:bodyPr/>
                    <a:lstStyle/>
                    <a:p>
                      <a:r>
                        <a:rPr lang="en-US" sz="1100"/>
                        <a:t>1977</a:t>
                      </a:r>
                    </a:p>
                  </a:txBody>
                  <a:tcPr marL="57456" marR="57456" marT="28729" marB="28729"/>
                </a:tc>
                <a:tc>
                  <a:txBody>
                    <a:bodyPr/>
                    <a:lstStyle/>
                    <a:p>
                      <a:r>
                        <a:rPr lang="en-US" sz="1100"/>
                        <a:t>59.6720</a:t>
                      </a:r>
                    </a:p>
                  </a:txBody>
                  <a:tcPr marL="57456" marR="57456" marT="28729" marB="28729"/>
                </a:tc>
                <a:extLst>
                  <a:ext uri="{0D108BD9-81ED-4DB2-BD59-A6C34878D82A}">
                    <a16:rowId xmlns:a16="http://schemas.microsoft.com/office/drawing/2014/main" val="4121407258"/>
                  </a:ext>
                </a:extLst>
              </a:tr>
              <a:tr h="252324">
                <a:tc>
                  <a:txBody>
                    <a:bodyPr/>
                    <a:lstStyle/>
                    <a:p>
                      <a:r>
                        <a:rPr lang="en-US" sz="1100"/>
                        <a:t>7</a:t>
                      </a:r>
                    </a:p>
                  </a:txBody>
                  <a:tcPr marL="57456" marR="57456" marT="28729" marB="28729"/>
                </a:tc>
                <a:tc>
                  <a:txBody>
                    <a:bodyPr/>
                    <a:lstStyle/>
                    <a:p>
                      <a:r>
                        <a:rPr lang="en-US" sz="1100"/>
                        <a:t>1982</a:t>
                      </a:r>
                    </a:p>
                  </a:txBody>
                  <a:tcPr marL="57456" marR="57456" marT="28729" marB="28729"/>
                </a:tc>
                <a:tc>
                  <a:txBody>
                    <a:bodyPr/>
                    <a:lstStyle/>
                    <a:p>
                      <a:r>
                        <a:rPr lang="en-US" sz="1100"/>
                        <a:t>62.4415</a:t>
                      </a:r>
                    </a:p>
                  </a:txBody>
                  <a:tcPr marL="57456" marR="57456" marT="28729" marB="28729"/>
                </a:tc>
                <a:extLst>
                  <a:ext uri="{0D108BD9-81ED-4DB2-BD59-A6C34878D82A}">
                    <a16:rowId xmlns:a16="http://schemas.microsoft.com/office/drawing/2014/main" val="2572427621"/>
                  </a:ext>
                </a:extLst>
              </a:tr>
              <a:tr h="252324">
                <a:tc>
                  <a:txBody>
                    <a:bodyPr/>
                    <a:lstStyle/>
                    <a:p>
                      <a:r>
                        <a:rPr lang="en-US" sz="1100"/>
                        <a:t>8</a:t>
                      </a:r>
                    </a:p>
                  </a:txBody>
                  <a:tcPr marL="57456" marR="57456" marT="28729" marB="28729"/>
                </a:tc>
                <a:tc>
                  <a:txBody>
                    <a:bodyPr/>
                    <a:lstStyle/>
                    <a:p>
                      <a:r>
                        <a:rPr lang="en-US" sz="1100"/>
                        <a:t>1987</a:t>
                      </a:r>
                    </a:p>
                  </a:txBody>
                  <a:tcPr marL="57456" marR="57456" marT="28729" marB="28729"/>
                </a:tc>
                <a:tc>
                  <a:txBody>
                    <a:bodyPr/>
                    <a:lstStyle/>
                    <a:p>
                      <a:r>
                        <a:rPr lang="en-US" sz="1100"/>
                        <a:t>65.8340</a:t>
                      </a:r>
                    </a:p>
                  </a:txBody>
                  <a:tcPr marL="57456" marR="57456" marT="28729" marB="28729"/>
                </a:tc>
                <a:extLst>
                  <a:ext uri="{0D108BD9-81ED-4DB2-BD59-A6C34878D82A}">
                    <a16:rowId xmlns:a16="http://schemas.microsoft.com/office/drawing/2014/main" val="2030665215"/>
                  </a:ext>
                </a:extLst>
              </a:tr>
              <a:tr h="252324">
                <a:tc>
                  <a:txBody>
                    <a:bodyPr/>
                    <a:lstStyle/>
                    <a:p>
                      <a:r>
                        <a:rPr lang="en-US" sz="1100"/>
                        <a:t>9</a:t>
                      </a:r>
                    </a:p>
                  </a:txBody>
                  <a:tcPr marL="57456" marR="57456" marT="28729" marB="28729"/>
                </a:tc>
                <a:tc>
                  <a:txBody>
                    <a:bodyPr/>
                    <a:lstStyle/>
                    <a:p>
                      <a:r>
                        <a:rPr lang="en-US" sz="1100"/>
                        <a:t>1992</a:t>
                      </a:r>
                    </a:p>
                  </a:txBody>
                  <a:tcPr marL="57456" marR="57456" marT="28729" marB="28729"/>
                </a:tc>
                <a:tc>
                  <a:txBody>
                    <a:bodyPr/>
                    <a:lstStyle/>
                    <a:p>
                      <a:r>
                        <a:rPr lang="en-US" sz="1100"/>
                        <a:t>67.7030</a:t>
                      </a:r>
                    </a:p>
                  </a:txBody>
                  <a:tcPr marL="57456" marR="57456" marT="28729" marB="28729"/>
                </a:tc>
                <a:extLst>
                  <a:ext uri="{0D108BD9-81ED-4DB2-BD59-A6C34878D82A}">
                    <a16:rowId xmlns:a16="http://schemas.microsoft.com/office/drawing/2014/main" val="329585453"/>
                  </a:ext>
                </a:extLst>
              </a:tr>
              <a:tr h="252324">
                <a:tc>
                  <a:txBody>
                    <a:bodyPr/>
                    <a:lstStyle/>
                    <a:p>
                      <a:r>
                        <a:rPr lang="en-US" sz="1100"/>
                        <a:t>10</a:t>
                      </a:r>
                    </a:p>
                  </a:txBody>
                  <a:tcPr marL="57456" marR="57456" marT="28729" marB="28729"/>
                </a:tc>
                <a:tc>
                  <a:txBody>
                    <a:bodyPr/>
                    <a:lstStyle/>
                    <a:p>
                      <a:r>
                        <a:rPr lang="en-US" sz="1100"/>
                        <a:t>1997</a:t>
                      </a:r>
                    </a:p>
                  </a:txBody>
                  <a:tcPr marL="57456" marR="57456" marT="28729" marB="28729"/>
                </a:tc>
                <a:tc>
                  <a:txBody>
                    <a:bodyPr/>
                    <a:lstStyle/>
                    <a:p>
                      <a:r>
                        <a:rPr lang="en-US" sz="1100"/>
                        <a:t>69.3940</a:t>
                      </a:r>
                    </a:p>
                  </a:txBody>
                  <a:tcPr marL="57456" marR="57456" marT="28729" marB="28729"/>
                </a:tc>
                <a:extLst>
                  <a:ext uri="{0D108BD9-81ED-4DB2-BD59-A6C34878D82A}">
                    <a16:rowId xmlns:a16="http://schemas.microsoft.com/office/drawing/2014/main" val="839903898"/>
                  </a:ext>
                </a:extLst>
              </a:tr>
              <a:tr h="252324">
                <a:tc>
                  <a:txBody>
                    <a:bodyPr/>
                    <a:lstStyle/>
                    <a:p>
                      <a:r>
                        <a:rPr lang="en-US" sz="1100"/>
                        <a:t>11</a:t>
                      </a:r>
                    </a:p>
                  </a:txBody>
                  <a:tcPr marL="57456" marR="57456" marT="28729" marB="28729"/>
                </a:tc>
                <a:tc>
                  <a:txBody>
                    <a:bodyPr/>
                    <a:lstStyle/>
                    <a:p>
                      <a:r>
                        <a:rPr lang="en-US" sz="1100"/>
                        <a:t>2002</a:t>
                      </a:r>
                    </a:p>
                  </a:txBody>
                  <a:tcPr marL="57456" marR="57456" marT="28729" marB="28729"/>
                </a:tc>
                <a:tc>
                  <a:txBody>
                    <a:bodyPr/>
                    <a:lstStyle/>
                    <a:p>
                      <a:r>
                        <a:rPr lang="en-US" sz="1100"/>
                        <a:t>70.8255</a:t>
                      </a:r>
                    </a:p>
                  </a:txBody>
                  <a:tcPr marL="57456" marR="57456" marT="28729" marB="28729"/>
                </a:tc>
                <a:extLst>
                  <a:ext uri="{0D108BD9-81ED-4DB2-BD59-A6C34878D82A}">
                    <a16:rowId xmlns:a16="http://schemas.microsoft.com/office/drawing/2014/main" val="2397351601"/>
                  </a:ext>
                </a:extLst>
              </a:tr>
              <a:tr h="252324">
                <a:tc>
                  <a:txBody>
                    <a:bodyPr/>
                    <a:lstStyle/>
                    <a:p>
                      <a:r>
                        <a:rPr lang="en-US" sz="1100"/>
                        <a:t>12</a:t>
                      </a:r>
                    </a:p>
                  </a:txBody>
                  <a:tcPr marL="57456" marR="57456" marT="28729" marB="28729"/>
                </a:tc>
                <a:tc>
                  <a:txBody>
                    <a:bodyPr/>
                    <a:lstStyle/>
                    <a:p>
                      <a:r>
                        <a:rPr lang="en-US" sz="1100"/>
                        <a:t>2007</a:t>
                      </a:r>
                    </a:p>
                  </a:txBody>
                  <a:tcPr marL="57456" marR="57456" marT="28729" marB="28729"/>
                </a:tc>
                <a:tc>
                  <a:txBody>
                    <a:bodyPr/>
                    <a:lstStyle/>
                    <a:p>
                      <a:r>
                        <a:rPr lang="en-US" sz="1100"/>
                        <a:t>71.9355</a:t>
                      </a:r>
                    </a:p>
                  </a:txBody>
                  <a:tcPr marL="57456" marR="57456" marT="28729" marB="28729"/>
                </a:tc>
                <a:extLst>
                  <a:ext uri="{0D108BD9-81ED-4DB2-BD59-A6C34878D82A}">
                    <a16:rowId xmlns:a16="http://schemas.microsoft.com/office/drawing/2014/main" val="3140610205"/>
                  </a:ext>
                </a:extLst>
              </a:tr>
            </a:tbl>
          </a:graphicData>
        </a:graphic>
      </p:graphicFrame>
    </p:spTree>
    <p:extLst>
      <p:ext uri="{BB962C8B-B14F-4D97-AF65-F5344CB8AC3E}">
        <p14:creationId xmlns:p14="http://schemas.microsoft.com/office/powerpoint/2010/main" val="631006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19449F6-C88A-478A-8EA1-EF59FD9B1434}"/>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Analysis</a:t>
            </a:r>
          </a:p>
        </p:txBody>
      </p:sp>
      <p:sp>
        <p:nvSpPr>
          <p:cNvPr id="3" name="Content Placeholder 2">
            <a:extLst>
              <a:ext uri="{FF2B5EF4-FFF2-40B4-BE49-F238E27FC236}">
                <a16:creationId xmlns:a16="http://schemas.microsoft.com/office/drawing/2014/main" id="{C1F58606-97A6-426A-BF8C-1296F6E53B2B}"/>
              </a:ext>
            </a:extLst>
          </p:cNvPr>
          <p:cNvSpPr>
            <a:spLocks noGrp="1"/>
          </p:cNvSpPr>
          <p:nvPr>
            <p:ph idx="1"/>
          </p:nvPr>
        </p:nvSpPr>
        <p:spPr>
          <a:xfrm>
            <a:off x="5573864" y="1166933"/>
            <a:ext cx="5716988" cy="4279709"/>
          </a:xfrm>
        </p:spPr>
        <p:txBody>
          <a:bodyPr anchor="ctr">
            <a:normAutofit/>
          </a:bodyPr>
          <a:lstStyle/>
          <a:p>
            <a:r>
              <a:rPr lang="en-US" sz="2400" dirty="0"/>
              <a:t>Reasons for increased world median life expectancy:</a:t>
            </a:r>
          </a:p>
          <a:p>
            <a:pPr lvl="1"/>
            <a:r>
              <a:rPr lang="en-US" dirty="0"/>
              <a:t>Advances in healthcare</a:t>
            </a:r>
          </a:p>
          <a:p>
            <a:pPr lvl="1"/>
            <a:r>
              <a:rPr lang="en-US" dirty="0"/>
              <a:t>Advances in education</a:t>
            </a:r>
          </a:p>
          <a:p>
            <a:pPr lvl="1"/>
            <a:r>
              <a:rPr lang="en-US" dirty="0"/>
              <a:t>Advances in technology</a:t>
            </a:r>
          </a:p>
          <a:p>
            <a:pPr lvl="1"/>
            <a:r>
              <a:rPr lang="en-US" dirty="0"/>
              <a:t>Trade</a:t>
            </a:r>
          </a:p>
          <a:p>
            <a:pPr lvl="1"/>
            <a:r>
              <a:rPr lang="en-US" dirty="0"/>
              <a:t>Exchange of technological developments</a:t>
            </a:r>
          </a:p>
          <a:p>
            <a:pPr lvl="1"/>
            <a:r>
              <a:rPr lang="en-US" dirty="0"/>
              <a:t>Economic growth leading to improved access to resources</a:t>
            </a:r>
          </a:p>
        </p:txBody>
      </p:sp>
    </p:spTree>
    <p:extLst>
      <p:ext uri="{BB962C8B-B14F-4D97-AF65-F5344CB8AC3E}">
        <p14:creationId xmlns:p14="http://schemas.microsoft.com/office/powerpoint/2010/main" val="92240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E15CEA7-B298-436F-A87C-4689DD8FF611}"/>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Background</a:t>
            </a:r>
          </a:p>
        </p:txBody>
      </p:sp>
      <p:sp>
        <p:nvSpPr>
          <p:cNvPr id="3" name="Content Placeholder 2">
            <a:extLst>
              <a:ext uri="{FF2B5EF4-FFF2-40B4-BE49-F238E27FC236}">
                <a16:creationId xmlns:a16="http://schemas.microsoft.com/office/drawing/2014/main" id="{B0B9F241-5060-44A9-B5A3-91D137D54282}"/>
              </a:ext>
            </a:extLst>
          </p:cNvPr>
          <p:cNvSpPr>
            <a:spLocks noGrp="1"/>
          </p:cNvSpPr>
          <p:nvPr>
            <p:ph idx="1"/>
          </p:nvPr>
        </p:nvSpPr>
        <p:spPr>
          <a:xfrm>
            <a:off x="5573864" y="1166933"/>
            <a:ext cx="5716988" cy="4279709"/>
          </a:xfrm>
        </p:spPr>
        <p:txBody>
          <a:bodyPr anchor="ctr">
            <a:normAutofit/>
          </a:bodyPr>
          <a:lstStyle/>
          <a:p>
            <a:r>
              <a:rPr lang="en-US" sz="2400" dirty="0"/>
              <a:t>The </a:t>
            </a:r>
            <a:r>
              <a:rPr lang="en-US" sz="2400" dirty="0" err="1"/>
              <a:t>GapMinder</a:t>
            </a:r>
            <a:r>
              <a:rPr lang="en-US" sz="2400" dirty="0"/>
              <a:t> website has a large collection of statistics about health and economic development for countries around the world. Its founder, Hans </a:t>
            </a:r>
            <a:r>
              <a:rPr lang="en-US" sz="2400" dirty="0" err="1"/>
              <a:t>Rosling</a:t>
            </a:r>
            <a:r>
              <a:rPr lang="en-US" sz="2400" dirty="0"/>
              <a:t>, has developed compelling ways to present statistical data. An R data set is available called </a:t>
            </a:r>
            <a:r>
              <a:rPr lang="en-US" sz="2400" dirty="0" err="1"/>
              <a:t>Gapminder</a:t>
            </a:r>
            <a:r>
              <a:rPr lang="en-US" sz="2400" dirty="0"/>
              <a:t>, and the I will use what I have learned about data manipulation and graphing to explore that dataset.</a:t>
            </a:r>
          </a:p>
        </p:txBody>
      </p:sp>
    </p:spTree>
    <p:extLst>
      <p:ext uri="{BB962C8B-B14F-4D97-AF65-F5344CB8AC3E}">
        <p14:creationId xmlns:p14="http://schemas.microsoft.com/office/powerpoint/2010/main" val="3503303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a:extLst>
              <a:ext uri="{FF2B5EF4-FFF2-40B4-BE49-F238E27FC236}">
                <a16:creationId xmlns:a16="http://schemas.microsoft.com/office/drawing/2014/main" id="{31A6FF1D-2624-412D-A1AF-04839263FD0F}"/>
              </a:ext>
            </a:extLst>
          </p:cNvPr>
          <p:cNvSpPr>
            <a:spLocks noGrp="1"/>
          </p:cNvSpPr>
          <p:nvPr>
            <p:ph type="title"/>
          </p:nvPr>
        </p:nvSpPr>
        <p:spPr>
          <a:xfrm>
            <a:off x="767290" y="1780661"/>
            <a:ext cx="3582073" cy="1463472"/>
          </a:xfrm>
        </p:spPr>
        <p:txBody>
          <a:bodyPr anchor="t">
            <a:normAutofit/>
          </a:bodyPr>
          <a:lstStyle/>
          <a:p>
            <a:r>
              <a:rPr lang="en-US" sz="3000" dirty="0">
                <a:solidFill>
                  <a:schemeClr val="bg1"/>
                </a:solidFill>
              </a:rPr>
              <a:t>A Comparison of Life Expectancies</a:t>
            </a:r>
          </a:p>
        </p:txBody>
      </p:sp>
      <p:grpSp>
        <p:nvGrpSpPr>
          <p:cNvPr id="36" name="Group 3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D723C45A-91DE-4B84-A97E-3405115B9DB2}"/>
              </a:ext>
            </a:extLst>
          </p:cNvPr>
          <p:cNvSpPr>
            <a:spLocks noGrp="1"/>
          </p:cNvSpPr>
          <p:nvPr>
            <p:ph idx="1"/>
          </p:nvPr>
        </p:nvSpPr>
        <p:spPr>
          <a:xfrm>
            <a:off x="556238" y="3173932"/>
            <a:ext cx="3582072" cy="2793251"/>
          </a:xfrm>
        </p:spPr>
        <p:txBody>
          <a:bodyPr anchor="t">
            <a:normAutofit fontScale="92500" lnSpcReduction="20000"/>
          </a:bodyPr>
          <a:lstStyle/>
          <a:p>
            <a:r>
              <a:rPr lang="en-US" sz="2200" dirty="0">
                <a:solidFill>
                  <a:schemeClr val="bg1"/>
                </a:solidFill>
              </a:rPr>
              <a:t>For what years is the life expectancy of each of the countries you selected above the median life expectancy for all countries?</a:t>
            </a:r>
          </a:p>
          <a:p>
            <a:pPr lvl="1"/>
            <a:r>
              <a:rPr lang="en-US" sz="2200" dirty="0">
                <a:solidFill>
                  <a:schemeClr val="bg1"/>
                </a:solidFill>
              </a:rPr>
              <a:t>USA: 1952 – 2007</a:t>
            </a:r>
          </a:p>
          <a:p>
            <a:pPr lvl="1"/>
            <a:r>
              <a:rPr lang="en-US" sz="2200" dirty="0">
                <a:solidFill>
                  <a:schemeClr val="bg1"/>
                </a:solidFill>
              </a:rPr>
              <a:t>Bulgaria: 1952 – 2007</a:t>
            </a:r>
          </a:p>
          <a:p>
            <a:pPr lvl="1"/>
            <a:r>
              <a:rPr lang="en-US" sz="2200" dirty="0">
                <a:solidFill>
                  <a:schemeClr val="bg1"/>
                </a:solidFill>
              </a:rPr>
              <a:t>Italy: 1952 – 2007</a:t>
            </a:r>
          </a:p>
          <a:p>
            <a:pPr lvl="1"/>
            <a:r>
              <a:rPr lang="en-US" sz="2200" dirty="0">
                <a:solidFill>
                  <a:schemeClr val="bg1"/>
                </a:solidFill>
              </a:rPr>
              <a:t>Denmark: 1952 – 2007</a:t>
            </a:r>
          </a:p>
          <a:p>
            <a:pPr lvl="1"/>
            <a:r>
              <a:rPr lang="en-US" sz="2200" dirty="0">
                <a:solidFill>
                  <a:schemeClr val="bg1"/>
                </a:solidFill>
              </a:rPr>
              <a:t>Venezuela: 1952 – 2007</a:t>
            </a:r>
          </a:p>
          <a:p>
            <a:endParaRPr lang="en-US" sz="1700" dirty="0">
              <a:solidFill>
                <a:schemeClr val="bg1"/>
              </a:solidFill>
            </a:endParaRPr>
          </a:p>
          <a:p>
            <a:endParaRPr lang="en-US" sz="1700" dirty="0">
              <a:solidFill>
                <a:schemeClr val="bg1"/>
              </a:solidFill>
            </a:endParaRPr>
          </a:p>
          <a:p>
            <a:endParaRPr lang="en-US" sz="1700" dirty="0">
              <a:solidFill>
                <a:schemeClr val="bg1"/>
              </a:solidFill>
            </a:endParaRPr>
          </a:p>
        </p:txBody>
      </p:sp>
      <p:graphicFrame>
        <p:nvGraphicFramePr>
          <p:cNvPr id="27" name="Table 26">
            <a:extLst>
              <a:ext uri="{FF2B5EF4-FFF2-40B4-BE49-F238E27FC236}">
                <a16:creationId xmlns:a16="http://schemas.microsoft.com/office/drawing/2014/main" id="{5A47FC14-6597-48F3-B7DA-9EDF39671E12}"/>
              </a:ext>
            </a:extLst>
          </p:cNvPr>
          <p:cNvGraphicFramePr>
            <a:graphicFrameLocks noGrp="1"/>
          </p:cNvGraphicFramePr>
          <p:nvPr>
            <p:extLst>
              <p:ext uri="{D42A27DB-BD31-4B8C-83A1-F6EECF244321}">
                <p14:modId xmlns:p14="http://schemas.microsoft.com/office/powerpoint/2010/main" val="2622139946"/>
              </p:ext>
            </p:extLst>
          </p:nvPr>
        </p:nvGraphicFramePr>
        <p:xfrm>
          <a:off x="5116652" y="1055114"/>
          <a:ext cx="6642535" cy="4169542"/>
        </p:xfrm>
        <a:graphic>
          <a:graphicData uri="http://schemas.openxmlformats.org/drawingml/2006/table">
            <a:tbl>
              <a:tblPr firstRow="1" bandRow="1">
                <a:tableStyleId>{5C22544A-7EE6-4342-B048-85BDC9FD1C3A}</a:tableStyleId>
              </a:tblPr>
              <a:tblGrid>
                <a:gridCol w="922975">
                  <a:extLst>
                    <a:ext uri="{9D8B030D-6E8A-4147-A177-3AD203B41FA5}">
                      <a16:colId xmlns:a16="http://schemas.microsoft.com/office/drawing/2014/main" val="384729419"/>
                    </a:ext>
                  </a:extLst>
                </a:gridCol>
                <a:gridCol w="922975">
                  <a:extLst>
                    <a:ext uri="{9D8B030D-6E8A-4147-A177-3AD203B41FA5}">
                      <a16:colId xmlns:a16="http://schemas.microsoft.com/office/drawing/2014/main" val="628177628"/>
                    </a:ext>
                  </a:extLst>
                </a:gridCol>
                <a:gridCol w="922975">
                  <a:extLst>
                    <a:ext uri="{9D8B030D-6E8A-4147-A177-3AD203B41FA5}">
                      <a16:colId xmlns:a16="http://schemas.microsoft.com/office/drawing/2014/main" val="3841668554"/>
                    </a:ext>
                  </a:extLst>
                </a:gridCol>
                <a:gridCol w="922975">
                  <a:extLst>
                    <a:ext uri="{9D8B030D-6E8A-4147-A177-3AD203B41FA5}">
                      <a16:colId xmlns:a16="http://schemas.microsoft.com/office/drawing/2014/main" val="3416325646"/>
                    </a:ext>
                  </a:extLst>
                </a:gridCol>
                <a:gridCol w="922975">
                  <a:extLst>
                    <a:ext uri="{9D8B030D-6E8A-4147-A177-3AD203B41FA5}">
                      <a16:colId xmlns:a16="http://schemas.microsoft.com/office/drawing/2014/main" val="3003183432"/>
                    </a:ext>
                  </a:extLst>
                </a:gridCol>
                <a:gridCol w="960951">
                  <a:extLst>
                    <a:ext uri="{9D8B030D-6E8A-4147-A177-3AD203B41FA5}">
                      <a16:colId xmlns:a16="http://schemas.microsoft.com/office/drawing/2014/main" val="2713117838"/>
                    </a:ext>
                  </a:extLst>
                </a:gridCol>
                <a:gridCol w="1066709">
                  <a:extLst>
                    <a:ext uri="{9D8B030D-6E8A-4147-A177-3AD203B41FA5}">
                      <a16:colId xmlns:a16="http://schemas.microsoft.com/office/drawing/2014/main" val="406613939"/>
                    </a:ext>
                  </a:extLst>
                </a:gridCol>
              </a:tblGrid>
              <a:tr h="320734">
                <a:tc>
                  <a:txBody>
                    <a:bodyPr/>
                    <a:lstStyle/>
                    <a:p>
                      <a:pPr algn="ctr" fontAlgn="b"/>
                      <a:r>
                        <a:rPr lang="en-US" sz="1700" u="none" strike="noStrike">
                          <a:effectLst/>
                        </a:rPr>
                        <a:t>Year</a:t>
                      </a:r>
                      <a:endParaRPr lang="en-US" sz="1700" b="1" i="0" u="none" strike="noStrike">
                        <a:solidFill>
                          <a:srgbClr val="000000"/>
                        </a:solidFill>
                        <a:effectLst/>
                        <a:latin typeface="Calibri" panose="020F0502020204030204" pitchFamily="34" charset="0"/>
                      </a:endParaRPr>
                    </a:p>
                  </a:txBody>
                  <a:tcPr marL="11537" marR="11537" marT="11537" marB="0" anchor="b"/>
                </a:tc>
                <a:tc>
                  <a:txBody>
                    <a:bodyPr/>
                    <a:lstStyle/>
                    <a:p>
                      <a:pPr algn="ctr" fontAlgn="b"/>
                      <a:r>
                        <a:rPr lang="en-US" sz="1700" u="none" strike="noStrike">
                          <a:effectLst/>
                        </a:rPr>
                        <a:t>World</a:t>
                      </a:r>
                      <a:endParaRPr lang="en-US" sz="1700" b="1" i="0" u="none" strike="noStrike">
                        <a:solidFill>
                          <a:srgbClr val="000000"/>
                        </a:solidFill>
                        <a:effectLst/>
                        <a:latin typeface="Calibri" panose="020F0502020204030204" pitchFamily="34" charset="0"/>
                      </a:endParaRPr>
                    </a:p>
                  </a:txBody>
                  <a:tcPr marL="11537" marR="11537" marT="11537" marB="0" anchor="b"/>
                </a:tc>
                <a:tc>
                  <a:txBody>
                    <a:bodyPr/>
                    <a:lstStyle/>
                    <a:p>
                      <a:pPr algn="ctr" fontAlgn="b"/>
                      <a:r>
                        <a:rPr lang="en-US" sz="1700" u="none" strike="noStrike">
                          <a:effectLst/>
                        </a:rPr>
                        <a:t>USA</a:t>
                      </a:r>
                      <a:endParaRPr lang="en-US" sz="1700" b="1" i="0" u="none" strike="noStrike">
                        <a:solidFill>
                          <a:srgbClr val="000000"/>
                        </a:solidFill>
                        <a:effectLst/>
                        <a:latin typeface="Calibri" panose="020F0502020204030204" pitchFamily="34" charset="0"/>
                      </a:endParaRPr>
                    </a:p>
                  </a:txBody>
                  <a:tcPr marL="11537" marR="11537" marT="11537" marB="0" anchor="b"/>
                </a:tc>
                <a:tc>
                  <a:txBody>
                    <a:bodyPr/>
                    <a:lstStyle/>
                    <a:p>
                      <a:pPr algn="ctr" fontAlgn="b"/>
                      <a:r>
                        <a:rPr lang="en-US" sz="1700" u="none" strike="noStrike">
                          <a:effectLst/>
                        </a:rPr>
                        <a:t>Bulgaria</a:t>
                      </a:r>
                      <a:endParaRPr lang="en-US" sz="1700" b="1" i="0" u="none" strike="noStrike">
                        <a:solidFill>
                          <a:srgbClr val="000000"/>
                        </a:solidFill>
                        <a:effectLst/>
                        <a:latin typeface="Calibri" panose="020F0502020204030204" pitchFamily="34" charset="0"/>
                      </a:endParaRPr>
                    </a:p>
                  </a:txBody>
                  <a:tcPr marL="11537" marR="11537" marT="11537" marB="0" anchor="b"/>
                </a:tc>
                <a:tc>
                  <a:txBody>
                    <a:bodyPr/>
                    <a:lstStyle/>
                    <a:p>
                      <a:pPr algn="ctr" fontAlgn="b"/>
                      <a:r>
                        <a:rPr lang="en-US" sz="1700" u="none" strike="noStrike">
                          <a:effectLst/>
                        </a:rPr>
                        <a:t>Italy</a:t>
                      </a:r>
                      <a:endParaRPr lang="en-US" sz="1700" b="1" i="0" u="none" strike="noStrike">
                        <a:solidFill>
                          <a:srgbClr val="000000"/>
                        </a:solidFill>
                        <a:effectLst/>
                        <a:latin typeface="Calibri" panose="020F0502020204030204" pitchFamily="34" charset="0"/>
                      </a:endParaRPr>
                    </a:p>
                  </a:txBody>
                  <a:tcPr marL="11537" marR="11537" marT="11537" marB="0" anchor="b"/>
                </a:tc>
                <a:tc>
                  <a:txBody>
                    <a:bodyPr/>
                    <a:lstStyle/>
                    <a:p>
                      <a:pPr algn="ctr" fontAlgn="b"/>
                      <a:r>
                        <a:rPr lang="en-US" sz="1700" u="none" strike="noStrike">
                          <a:effectLst/>
                        </a:rPr>
                        <a:t>Denmark</a:t>
                      </a:r>
                      <a:endParaRPr lang="en-US" sz="1700" b="1" i="0" u="none" strike="noStrike">
                        <a:solidFill>
                          <a:srgbClr val="000000"/>
                        </a:solidFill>
                        <a:effectLst/>
                        <a:latin typeface="Calibri" panose="020F0502020204030204" pitchFamily="34" charset="0"/>
                      </a:endParaRPr>
                    </a:p>
                  </a:txBody>
                  <a:tcPr marL="11537" marR="11537" marT="11537" marB="0" anchor="b"/>
                </a:tc>
                <a:tc>
                  <a:txBody>
                    <a:bodyPr/>
                    <a:lstStyle/>
                    <a:p>
                      <a:pPr algn="ctr" fontAlgn="b"/>
                      <a:r>
                        <a:rPr lang="en-US" sz="1700" u="none" strike="noStrike">
                          <a:effectLst/>
                        </a:rPr>
                        <a:t>Venezuela</a:t>
                      </a:r>
                      <a:endParaRPr lang="en-US" sz="1700" b="1"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3011868887"/>
                  </a:ext>
                </a:extLst>
              </a:tr>
              <a:tr h="320734">
                <a:tc>
                  <a:txBody>
                    <a:bodyPr/>
                    <a:lstStyle/>
                    <a:p>
                      <a:pPr algn="r" fontAlgn="b"/>
                      <a:r>
                        <a:rPr lang="en-US" sz="1700" u="none" strike="noStrike">
                          <a:effectLst/>
                        </a:rPr>
                        <a:t>1952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45.1355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68.44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59.6</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65.94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70.78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55.088</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4181038933"/>
                  </a:ext>
                </a:extLst>
              </a:tr>
              <a:tr h="320734">
                <a:tc>
                  <a:txBody>
                    <a:bodyPr/>
                    <a:lstStyle/>
                    <a:p>
                      <a:pPr algn="r" fontAlgn="b"/>
                      <a:r>
                        <a:rPr lang="en-US" sz="1700" u="none" strike="noStrike">
                          <a:effectLst/>
                        </a:rPr>
                        <a:t>1957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48.3605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69.49</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66.61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67.81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71.81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57.907</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991173823"/>
                  </a:ext>
                </a:extLst>
              </a:tr>
              <a:tr h="320734">
                <a:tc>
                  <a:txBody>
                    <a:bodyPr/>
                    <a:lstStyle/>
                    <a:p>
                      <a:pPr algn="r" fontAlgn="b"/>
                      <a:r>
                        <a:rPr lang="en-US" sz="1700" u="none" strike="noStrike">
                          <a:effectLst/>
                        </a:rPr>
                        <a:t>1962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50.881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70.21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69.51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69.24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72.35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60.77</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4178389057"/>
                  </a:ext>
                </a:extLst>
              </a:tr>
              <a:tr h="320734">
                <a:tc>
                  <a:txBody>
                    <a:bodyPr/>
                    <a:lstStyle/>
                    <a:p>
                      <a:pPr algn="r" fontAlgn="b"/>
                      <a:r>
                        <a:rPr lang="en-US" sz="1700" u="none" strike="noStrike">
                          <a:effectLst/>
                        </a:rPr>
                        <a:t>1967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53.825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70.76</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70.42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71.06</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72.96</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63.479</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2853909425"/>
                  </a:ext>
                </a:extLst>
              </a:tr>
              <a:tr h="320734">
                <a:tc>
                  <a:txBody>
                    <a:bodyPr/>
                    <a:lstStyle/>
                    <a:p>
                      <a:pPr algn="r" fontAlgn="b"/>
                      <a:r>
                        <a:rPr lang="en-US" sz="1700" u="none" strike="noStrike">
                          <a:effectLst/>
                        </a:rPr>
                        <a:t>1972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56.53</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71.34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70.9</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72.19</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73.47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65.712</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912180316"/>
                  </a:ext>
                </a:extLst>
              </a:tr>
              <a:tr h="320734">
                <a:tc>
                  <a:txBody>
                    <a:bodyPr/>
                    <a:lstStyle/>
                    <a:p>
                      <a:pPr algn="r" fontAlgn="b"/>
                      <a:r>
                        <a:rPr lang="en-US" sz="1700" u="none" strike="noStrike">
                          <a:effectLst/>
                        </a:rPr>
                        <a:t>1977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59.672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73.38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70.81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73.48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74.69</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67.456</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843301089"/>
                  </a:ext>
                </a:extLst>
              </a:tr>
              <a:tr h="320734">
                <a:tc>
                  <a:txBody>
                    <a:bodyPr/>
                    <a:lstStyle/>
                    <a:p>
                      <a:pPr algn="r" fontAlgn="b"/>
                      <a:r>
                        <a:rPr lang="en-US" sz="1700" u="none" strike="noStrike">
                          <a:effectLst/>
                        </a:rPr>
                        <a:t>1982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62.4415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74.65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71.08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74.98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74.63</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68.557</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3734597763"/>
                  </a:ext>
                </a:extLst>
              </a:tr>
              <a:tr h="320734">
                <a:tc>
                  <a:txBody>
                    <a:bodyPr/>
                    <a:lstStyle/>
                    <a:p>
                      <a:pPr algn="r" fontAlgn="b"/>
                      <a:r>
                        <a:rPr lang="en-US" sz="1700" u="none" strike="noStrike">
                          <a:effectLst/>
                        </a:rPr>
                        <a:t>1987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65.834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75.02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71.34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76.42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74.8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70.19</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1920512508"/>
                  </a:ext>
                </a:extLst>
              </a:tr>
              <a:tr h="320734">
                <a:tc>
                  <a:txBody>
                    <a:bodyPr/>
                    <a:lstStyle/>
                    <a:p>
                      <a:pPr algn="r" fontAlgn="b"/>
                      <a:r>
                        <a:rPr lang="en-US" sz="1700" u="none" strike="noStrike">
                          <a:effectLst/>
                        </a:rPr>
                        <a:t>1992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67.703</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76.09</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71.19</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77.44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75.33</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71.15</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3304329304"/>
                  </a:ext>
                </a:extLst>
              </a:tr>
              <a:tr h="320734">
                <a:tc>
                  <a:txBody>
                    <a:bodyPr/>
                    <a:lstStyle/>
                    <a:p>
                      <a:pPr algn="r" fontAlgn="b"/>
                      <a:r>
                        <a:rPr lang="en-US" sz="1700" u="none" strike="noStrike">
                          <a:effectLst/>
                        </a:rPr>
                        <a:t>1997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69.394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76.81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70.32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78.82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76.11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72.146</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1584003172"/>
                  </a:ext>
                </a:extLst>
              </a:tr>
              <a:tr h="320734">
                <a:tc>
                  <a:txBody>
                    <a:bodyPr/>
                    <a:lstStyle/>
                    <a:p>
                      <a:pPr algn="r" fontAlgn="b"/>
                      <a:r>
                        <a:rPr lang="en-US" sz="1700" u="none" strike="noStrike">
                          <a:effectLst/>
                        </a:rPr>
                        <a:t>2002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70.8255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77.31</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72.14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80.24</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77.18</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72.766</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51363434"/>
                  </a:ext>
                </a:extLst>
              </a:tr>
              <a:tr h="320734">
                <a:tc>
                  <a:txBody>
                    <a:bodyPr/>
                    <a:lstStyle/>
                    <a:p>
                      <a:pPr algn="r" fontAlgn="b"/>
                      <a:r>
                        <a:rPr lang="en-US" sz="1700" u="none" strike="noStrike">
                          <a:effectLst/>
                        </a:rPr>
                        <a:t>2007</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71.9355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78.242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73.005</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80.546</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78.332</a:t>
                      </a:r>
                      <a:endParaRPr lang="en-US" sz="1700" b="0" i="0" u="none" strike="noStrike">
                        <a:solidFill>
                          <a:srgbClr val="000000"/>
                        </a:solidFill>
                        <a:effectLst/>
                        <a:latin typeface="Calibri" panose="020F0502020204030204" pitchFamily="34" charset="0"/>
                      </a:endParaRPr>
                    </a:p>
                  </a:txBody>
                  <a:tcPr marL="11537" marR="11537" marT="11537" marB="0" anchor="b"/>
                </a:tc>
                <a:tc>
                  <a:txBody>
                    <a:bodyPr/>
                    <a:lstStyle/>
                    <a:p>
                      <a:pPr algn="r" fontAlgn="b"/>
                      <a:r>
                        <a:rPr lang="en-US" sz="1700" u="none" strike="noStrike">
                          <a:effectLst/>
                        </a:rPr>
                        <a:t>73.747</a:t>
                      </a:r>
                      <a:endParaRPr lang="en-US" sz="1700" b="0" i="0" u="none" strike="noStrike">
                        <a:solidFill>
                          <a:srgbClr val="000000"/>
                        </a:solidFill>
                        <a:effectLst/>
                        <a:latin typeface="Calibri" panose="020F0502020204030204" pitchFamily="34" charset="0"/>
                      </a:endParaRPr>
                    </a:p>
                  </a:txBody>
                  <a:tcPr marL="11537" marR="11537" marT="11537" marB="0" anchor="b"/>
                </a:tc>
                <a:extLst>
                  <a:ext uri="{0D108BD9-81ED-4DB2-BD59-A6C34878D82A}">
                    <a16:rowId xmlns:a16="http://schemas.microsoft.com/office/drawing/2014/main" val="2478667090"/>
                  </a:ext>
                </a:extLst>
              </a:tr>
            </a:tbl>
          </a:graphicData>
        </a:graphic>
      </p:graphicFrame>
    </p:spTree>
    <p:extLst>
      <p:ext uri="{BB962C8B-B14F-4D97-AF65-F5344CB8AC3E}">
        <p14:creationId xmlns:p14="http://schemas.microsoft.com/office/powerpoint/2010/main" val="389305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3CD9229F-033D-4094-BFC4-9CD721D15662}"/>
              </a:ext>
            </a:extLst>
          </p:cNvPr>
          <p:cNvSpPr>
            <a:spLocks noGrp="1"/>
          </p:cNvSpPr>
          <p:nvPr>
            <p:ph type="title"/>
          </p:nvPr>
        </p:nvSpPr>
        <p:spPr>
          <a:xfrm>
            <a:off x="1942374" y="558874"/>
            <a:ext cx="4153626" cy="742608"/>
          </a:xfrm>
        </p:spPr>
        <p:txBody>
          <a:bodyPr vert="horz" lIns="91440" tIns="45720" rIns="91440" bIns="45720" rtlCol="0" anchor="b">
            <a:normAutofit fontScale="90000"/>
          </a:bodyPr>
          <a:lstStyle/>
          <a:p>
            <a:r>
              <a:rPr lang="en-US" sz="4800" dirty="0">
                <a:solidFill>
                  <a:schemeClr val="bg1"/>
                </a:solidFill>
              </a:rPr>
              <a:t>Analysis</a:t>
            </a:r>
            <a:endParaRPr lang="en-US" sz="4800" kern="1200" dirty="0">
              <a:solidFill>
                <a:schemeClr val="bg1"/>
              </a:solidFill>
              <a:latin typeface="+mj-lt"/>
              <a:ea typeface="+mj-ea"/>
              <a:cs typeface="+mj-cs"/>
            </a:endParaRPr>
          </a:p>
        </p:txBody>
      </p:sp>
      <p:grpSp>
        <p:nvGrpSpPr>
          <p:cNvPr id="28" name="Group 27">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9"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51D9EAB6-EAB2-42DA-9722-F5569BD44176}"/>
              </a:ext>
            </a:extLst>
          </p:cNvPr>
          <p:cNvSpPr>
            <a:spLocks noGrp="1"/>
          </p:cNvSpPr>
          <p:nvPr>
            <p:ph sz="half" idx="1"/>
          </p:nvPr>
        </p:nvSpPr>
        <p:spPr>
          <a:xfrm>
            <a:off x="101600" y="1941562"/>
            <a:ext cx="5405120" cy="2741213"/>
          </a:xfrm>
        </p:spPr>
        <p:txBody>
          <a:bodyPr vert="horz" lIns="91440" tIns="45720" rIns="91440" bIns="45720" rtlCol="0" anchor="t">
            <a:noAutofit/>
          </a:bodyPr>
          <a:lstStyle/>
          <a:p>
            <a:r>
              <a:rPr lang="en-US" sz="2000" dirty="0">
                <a:solidFill>
                  <a:schemeClr val="bg1"/>
                </a:solidFill>
              </a:rPr>
              <a:t>Among these 5 countries, life expectancies have been increasing over time. </a:t>
            </a:r>
          </a:p>
          <a:p>
            <a:r>
              <a:rPr lang="en-US" sz="2000" dirty="0">
                <a:solidFill>
                  <a:schemeClr val="bg1"/>
                </a:solidFill>
              </a:rPr>
              <a:t>During 1952 – 2007, the life expectancies in the United States, Denmark, and Italy have been seeing an approximately linear increase. Between 1975 and 1985, Denmark experienced a minor decline in life expectancy .</a:t>
            </a:r>
          </a:p>
          <a:p>
            <a:r>
              <a:rPr lang="en-US" sz="2000" dirty="0">
                <a:solidFill>
                  <a:schemeClr val="bg1"/>
                </a:solidFill>
              </a:rPr>
              <a:t>During 1952 – 2007, Venezuela &amp; Bulgaria have been experiencing approximately logistic growth in life expectancies. However, Bulgaria experienced a temporary  and significant decline in life expectancy in the 1990s which coincided with the end of communism in the country.</a:t>
            </a:r>
          </a:p>
        </p:txBody>
      </p:sp>
      <p:pic>
        <p:nvPicPr>
          <p:cNvPr id="5" name="Content Placeholder 4">
            <a:extLst>
              <a:ext uri="{FF2B5EF4-FFF2-40B4-BE49-F238E27FC236}">
                <a16:creationId xmlns:a16="http://schemas.microsoft.com/office/drawing/2014/main" id="{0EBC59F4-BA5C-4447-B7C6-2A89C18BAB19}"/>
              </a:ext>
            </a:extLst>
          </p:cNvPr>
          <p:cNvPicPr>
            <a:picLocks noGrp="1" noChangeAspect="1"/>
          </p:cNvPicPr>
          <p:nvPr>
            <p:ph sz="half" idx="2"/>
          </p:nvPr>
        </p:nvPicPr>
        <p:blipFill>
          <a:blip r:embed="rId2"/>
          <a:stretch>
            <a:fillRect/>
          </a:stretch>
        </p:blipFill>
        <p:spPr>
          <a:xfrm>
            <a:off x="6643856" y="1831292"/>
            <a:ext cx="5051320" cy="3194959"/>
          </a:xfrm>
          <a:prstGeom prst="rect">
            <a:avLst/>
          </a:prstGeom>
        </p:spPr>
      </p:pic>
    </p:spTree>
    <p:extLst>
      <p:ext uri="{BB962C8B-B14F-4D97-AF65-F5344CB8AC3E}">
        <p14:creationId xmlns:p14="http://schemas.microsoft.com/office/powerpoint/2010/main" val="2823219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264F65-1FB9-4446-8DF0-3A0CA8EC726B}"/>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5600" dirty="0"/>
              <a:t>Relationship between GDP Per Capita and Life Expectancy </a:t>
            </a:r>
          </a:p>
        </p:txBody>
      </p:sp>
      <p:sp>
        <p:nvSpPr>
          <p:cNvPr id="5" name="Text Placeholder 4">
            <a:extLst>
              <a:ext uri="{FF2B5EF4-FFF2-40B4-BE49-F238E27FC236}">
                <a16:creationId xmlns:a16="http://schemas.microsoft.com/office/drawing/2014/main" id="{1EE0F77C-F588-4109-9B06-EE9709FB9CFA}"/>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dirty="0">
                <a:solidFill>
                  <a:schemeClr val="tx1"/>
                </a:solidFill>
                <a:latin typeface="+mn-lt"/>
                <a:ea typeface="+mn-ea"/>
                <a:cs typeface="+mn-cs"/>
              </a:rPr>
              <a:t>Part 3</a:t>
            </a:r>
          </a:p>
        </p:txBody>
      </p:sp>
      <p:sp>
        <p:nvSpPr>
          <p:cNvPr id="23" name="Freeform: Shape 22">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40292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04CBD-1A06-4343-91C2-F8C7A41A2C4E}"/>
              </a:ext>
            </a:extLst>
          </p:cNvPr>
          <p:cNvSpPr>
            <a:spLocks noGrp="1"/>
          </p:cNvSpPr>
          <p:nvPr>
            <p:ph type="title"/>
          </p:nvPr>
        </p:nvSpPr>
        <p:spPr>
          <a:xfrm>
            <a:off x="947392" y="1485857"/>
            <a:ext cx="3582073" cy="1463472"/>
          </a:xfrm>
        </p:spPr>
        <p:txBody>
          <a:bodyPr vert="horz" lIns="91440" tIns="45720" rIns="91440" bIns="45720" rtlCol="0" anchor="t">
            <a:normAutofit/>
          </a:bodyPr>
          <a:lstStyle/>
          <a:p>
            <a:r>
              <a:rPr lang="en-US" sz="3000" kern="1200" dirty="0">
                <a:solidFill>
                  <a:schemeClr val="bg1"/>
                </a:solidFill>
                <a:latin typeface="+mj-lt"/>
                <a:ea typeface="+mj-ea"/>
                <a:cs typeface="+mj-cs"/>
              </a:rPr>
              <a:t>Relationship between GDP Per Capita &amp; Life Expectancy </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16399F1-BE42-4510-A772-7FFBCB1EB4BB}"/>
              </a:ext>
            </a:extLst>
          </p:cNvPr>
          <p:cNvSpPr>
            <a:spLocks noGrp="1"/>
          </p:cNvSpPr>
          <p:nvPr>
            <p:ph sz="half" idx="1"/>
          </p:nvPr>
        </p:nvSpPr>
        <p:spPr>
          <a:xfrm>
            <a:off x="324993" y="2827585"/>
            <a:ext cx="4044562" cy="2793251"/>
          </a:xfrm>
        </p:spPr>
        <p:txBody>
          <a:bodyPr vert="horz" lIns="91440" tIns="45720" rIns="91440" bIns="45720" rtlCol="0" anchor="t">
            <a:noAutofit/>
          </a:bodyPr>
          <a:lstStyle/>
          <a:p>
            <a:pPr marL="0" indent="0">
              <a:buNone/>
            </a:pPr>
            <a:r>
              <a:rPr lang="en-US" sz="2000" dirty="0">
                <a:solidFill>
                  <a:schemeClr val="bg1"/>
                </a:solidFill>
              </a:rPr>
              <a:t>Code to create this line plot:</a:t>
            </a:r>
          </a:p>
          <a:p>
            <a:pPr marL="0" indent="0">
              <a:buNone/>
            </a:pPr>
            <a:r>
              <a:rPr lang="en-US" sz="2000" dirty="0" err="1">
                <a:solidFill>
                  <a:schemeClr val="bg1"/>
                </a:solidFill>
              </a:rPr>
              <a:t>life_exp</a:t>
            </a:r>
            <a:r>
              <a:rPr lang="en-US" sz="2000" dirty="0">
                <a:solidFill>
                  <a:schemeClr val="bg1"/>
                </a:solidFill>
              </a:rPr>
              <a:t> &lt;- </a:t>
            </a:r>
            <a:r>
              <a:rPr lang="en-US" sz="2000" dirty="0" err="1">
                <a:solidFill>
                  <a:schemeClr val="bg1"/>
                </a:solidFill>
              </a:rPr>
              <a:t>ggplot</a:t>
            </a:r>
            <a:r>
              <a:rPr lang="en-US" sz="2000" dirty="0">
                <a:solidFill>
                  <a:schemeClr val="bg1"/>
                </a:solidFill>
              </a:rPr>
              <a:t>(My5) + </a:t>
            </a:r>
            <a:r>
              <a:rPr lang="en-US" sz="2000" dirty="0" err="1">
                <a:solidFill>
                  <a:schemeClr val="bg1"/>
                </a:solidFill>
              </a:rPr>
              <a:t>geom_line</a:t>
            </a:r>
            <a:r>
              <a:rPr lang="en-US" sz="2000" dirty="0">
                <a:solidFill>
                  <a:schemeClr val="bg1"/>
                </a:solidFill>
              </a:rPr>
              <a:t>(</a:t>
            </a:r>
            <a:r>
              <a:rPr lang="en-US" sz="2000" dirty="0" err="1">
                <a:solidFill>
                  <a:schemeClr val="bg1"/>
                </a:solidFill>
              </a:rPr>
              <a:t>aes</a:t>
            </a:r>
            <a:r>
              <a:rPr lang="en-US" sz="2000" dirty="0">
                <a:solidFill>
                  <a:schemeClr val="bg1"/>
                </a:solidFill>
              </a:rPr>
              <a:t>(x = year, y = </a:t>
            </a:r>
            <a:r>
              <a:rPr lang="en-US" sz="2000" dirty="0" err="1">
                <a:solidFill>
                  <a:schemeClr val="bg1"/>
                </a:solidFill>
              </a:rPr>
              <a:t>lifeExp</a:t>
            </a:r>
            <a:r>
              <a:rPr lang="en-US" sz="2000" dirty="0">
                <a:solidFill>
                  <a:schemeClr val="bg1"/>
                </a:solidFill>
              </a:rPr>
              <a:t>, color = country)) +</a:t>
            </a:r>
          </a:p>
          <a:p>
            <a:pPr marL="0" indent="0">
              <a:buNone/>
            </a:pPr>
            <a:r>
              <a:rPr lang="en-US" sz="2000" dirty="0">
                <a:solidFill>
                  <a:schemeClr val="bg1"/>
                </a:solidFill>
              </a:rPr>
              <a:t>  </a:t>
            </a:r>
            <a:r>
              <a:rPr lang="en-US" sz="2000" dirty="0" err="1">
                <a:solidFill>
                  <a:schemeClr val="bg1"/>
                </a:solidFill>
              </a:rPr>
              <a:t>xlab</a:t>
            </a:r>
            <a:r>
              <a:rPr lang="en-US" sz="2000" dirty="0">
                <a:solidFill>
                  <a:schemeClr val="bg1"/>
                </a:solidFill>
              </a:rPr>
              <a:t>("Year") + </a:t>
            </a:r>
            <a:r>
              <a:rPr lang="en-US" sz="2000" dirty="0" err="1">
                <a:solidFill>
                  <a:schemeClr val="bg1"/>
                </a:solidFill>
              </a:rPr>
              <a:t>ylab</a:t>
            </a:r>
            <a:r>
              <a:rPr lang="en-US" sz="2000" dirty="0">
                <a:solidFill>
                  <a:schemeClr val="bg1"/>
                </a:solidFill>
              </a:rPr>
              <a:t>("Life Expectancy (years)")</a:t>
            </a:r>
          </a:p>
          <a:p>
            <a:pPr marL="0" indent="0">
              <a:buNone/>
            </a:pPr>
            <a:r>
              <a:rPr lang="en-US" sz="2000" dirty="0">
                <a:solidFill>
                  <a:schemeClr val="bg1"/>
                </a:solidFill>
              </a:rPr>
              <a:t>GDP &lt;- </a:t>
            </a:r>
            <a:r>
              <a:rPr lang="en-US" sz="2000" dirty="0" err="1">
                <a:solidFill>
                  <a:schemeClr val="bg1"/>
                </a:solidFill>
              </a:rPr>
              <a:t>ggplot</a:t>
            </a:r>
            <a:r>
              <a:rPr lang="en-US" sz="2000" dirty="0">
                <a:solidFill>
                  <a:schemeClr val="bg1"/>
                </a:solidFill>
              </a:rPr>
              <a:t>(My5) + </a:t>
            </a:r>
            <a:r>
              <a:rPr lang="en-US" sz="2000" dirty="0" err="1">
                <a:solidFill>
                  <a:schemeClr val="bg1"/>
                </a:solidFill>
              </a:rPr>
              <a:t>geom_line</a:t>
            </a:r>
            <a:r>
              <a:rPr lang="en-US" sz="2000" dirty="0">
                <a:solidFill>
                  <a:schemeClr val="bg1"/>
                </a:solidFill>
              </a:rPr>
              <a:t>(</a:t>
            </a:r>
            <a:r>
              <a:rPr lang="en-US" sz="2000" dirty="0" err="1">
                <a:solidFill>
                  <a:schemeClr val="bg1"/>
                </a:solidFill>
              </a:rPr>
              <a:t>aes</a:t>
            </a:r>
            <a:r>
              <a:rPr lang="en-US" sz="2000" dirty="0">
                <a:solidFill>
                  <a:schemeClr val="bg1"/>
                </a:solidFill>
              </a:rPr>
              <a:t>(x = year, y = </a:t>
            </a:r>
            <a:r>
              <a:rPr lang="en-US" sz="2000" dirty="0" err="1">
                <a:solidFill>
                  <a:schemeClr val="bg1"/>
                </a:solidFill>
              </a:rPr>
              <a:t>gdpPercap</a:t>
            </a:r>
            <a:r>
              <a:rPr lang="en-US" sz="2000" dirty="0">
                <a:solidFill>
                  <a:schemeClr val="bg1"/>
                </a:solidFill>
              </a:rPr>
              <a:t>, color = country)) +</a:t>
            </a:r>
          </a:p>
          <a:p>
            <a:pPr marL="0" indent="0">
              <a:buNone/>
            </a:pPr>
            <a:r>
              <a:rPr lang="en-US" sz="2000" dirty="0">
                <a:solidFill>
                  <a:schemeClr val="bg1"/>
                </a:solidFill>
              </a:rPr>
              <a:t>  </a:t>
            </a:r>
            <a:r>
              <a:rPr lang="en-US" sz="2000" dirty="0" err="1">
                <a:solidFill>
                  <a:schemeClr val="bg1"/>
                </a:solidFill>
              </a:rPr>
              <a:t>xlab</a:t>
            </a:r>
            <a:r>
              <a:rPr lang="en-US" sz="2000" dirty="0">
                <a:solidFill>
                  <a:schemeClr val="bg1"/>
                </a:solidFill>
              </a:rPr>
              <a:t>("Year") + </a:t>
            </a:r>
            <a:r>
              <a:rPr lang="en-US" sz="2000" dirty="0" err="1">
                <a:solidFill>
                  <a:schemeClr val="bg1"/>
                </a:solidFill>
              </a:rPr>
              <a:t>ylab</a:t>
            </a:r>
            <a:r>
              <a:rPr lang="en-US" sz="2000" dirty="0">
                <a:solidFill>
                  <a:schemeClr val="bg1"/>
                </a:solidFill>
              </a:rPr>
              <a:t>("GDP Per Capita (US$, inflation-adjusted)")</a:t>
            </a:r>
          </a:p>
          <a:p>
            <a:pPr marL="0" indent="0">
              <a:buNone/>
            </a:pPr>
            <a:r>
              <a:rPr lang="en-US" sz="2000" dirty="0" err="1">
                <a:solidFill>
                  <a:schemeClr val="bg1"/>
                </a:solidFill>
              </a:rPr>
              <a:t>grid.arrange</a:t>
            </a:r>
            <a:r>
              <a:rPr lang="en-US" sz="2000" dirty="0">
                <a:solidFill>
                  <a:schemeClr val="bg1"/>
                </a:solidFill>
              </a:rPr>
              <a:t>(</a:t>
            </a:r>
            <a:r>
              <a:rPr lang="en-US" sz="2000" dirty="0" err="1">
                <a:solidFill>
                  <a:schemeClr val="bg1"/>
                </a:solidFill>
              </a:rPr>
              <a:t>life_exp</a:t>
            </a:r>
            <a:r>
              <a:rPr lang="en-US" sz="2000" dirty="0">
                <a:solidFill>
                  <a:schemeClr val="bg1"/>
                </a:solidFill>
              </a:rPr>
              <a:t>, GDP, </a:t>
            </a:r>
            <a:r>
              <a:rPr lang="en-US" sz="2000" dirty="0" err="1">
                <a:solidFill>
                  <a:schemeClr val="bg1"/>
                </a:solidFill>
              </a:rPr>
              <a:t>ncol</a:t>
            </a:r>
            <a:r>
              <a:rPr lang="en-US" sz="2000" dirty="0">
                <a:solidFill>
                  <a:schemeClr val="bg1"/>
                </a:solidFill>
              </a:rPr>
              <a:t> = 1)</a:t>
            </a:r>
          </a:p>
        </p:txBody>
      </p:sp>
      <p:pic>
        <p:nvPicPr>
          <p:cNvPr id="6" name="Content Placeholder 5">
            <a:extLst>
              <a:ext uri="{FF2B5EF4-FFF2-40B4-BE49-F238E27FC236}">
                <a16:creationId xmlns:a16="http://schemas.microsoft.com/office/drawing/2014/main" id="{D3E36659-3C91-4B24-99C1-B10A61740C03}"/>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86043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DDB2B-5368-4408-807F-780538A42A06}"/>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kern="1200">
                <a:solidFill>
                  <a:schemeClr val="bg1"/>
                </a:solidFill>
                <a:latin typeface="+mj-lt"/>
                <a:ea typeface="+mj-ea"/>
                <a:cs typeface="+mj-cs"/>
              </a:rPr>
              <a:t>Analysis</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B6C8E440-E1C4-4D49-9C0C-7B4F0D5E20AC}"/>
              </a:ext>
            </a:extLst>
          </p:cNvPr>
          <p:cNvSpPr>
            <a:spLocks noGrp="1"/>
          </p:cNvSpPr>
          <p:nvPr>
            <p:ph sz="half" idx="1"/>
          </p:nvPr>
        </p:nvSpPr>
        <p:spPr>
          <a:xfrm>
            <a:off x="345186" y="3047841"/>
            <a:ext cx="4004177" cy="2793251"/>
          </a:xfrm>
        </p:spPr>
        <p:txBody>
          <a:bodyPr vert="horz" lIns="91440" tIns="45720" rIns="91440" bIns="45720" rtlCol="0" anchor="t">
            <a:noAutofit/>
          </a:bodyPr>
          <a:lstStyle/>
          <a:p>
            <a:r>
              <a:rPr lang="en-US" sz="2000" dirty="0">
                <a:solidFill>
                  <a:schemeClr val="bg1"/>
                </a:solidFill>
              </a:rPr>
              <a:t>Of these 5 countries, both GDP per capita and life expectancy tend to increase over time.</a:t>
            </a:r>
          </a:p>
          <a:p>
            <a:r>
              <a:rPr lang="en-US" sz="2000" dirty="0">
                <a:solidFill>
                  <a:schemeClr val="bg1"/>
                </a:solidFill>
              </a:rPr>
              <a:t>This does not necessarily mean that growth in GDP per capita correlates with growth in life expectancy.</a:t>
            </a:r>
          </a:p>
          <a:p>
            <a:r>
              <a:rPr lang="en-US" sz="2000" dirty="0">
                <a:solidFill>
                  <a:schemeClr val="bg1"/>
                </a:solidFill>
              </a:rPr>
              <a:t>However, there is are strong reasons to believe that growth in GDP per capita can correlate with a growth in life expectancy.</a:t>
            </a:r>
          </a:p>
        </p:txBody>
      </p:sp>
      <p:pic>
        <p:nvPicPr>
          <p:cNvPr id="6" name="Content Placeholder 5">
            <a:extLst>
              <a:ext uri="{FF2B5EF4-FFF2-40B4-BE49-F238E27FC236}">
                <a16:creationId xmlns:a16="http://schemas.microsoft.com/office/drawing/2014/main" id="{5E311DC4-BC52-4A3A-B50F-678967DBA0DD}"/>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213813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F2FF9-6153-45D9-90BA-2F15208C3F39}"/>
              </a:ext>
            </a:extLst>
          </p:cNvPr>
          <p:cNvSpPr>
            <a:spLocks noGrp="1"/>
          </p:cNvSpPr>
          <p:nvPr>
            <p:ph type="title"/>
          </p:nvPr>
        </p:nvSpPr>
        <p:spPr>
          <a:xfrm>
            <a:off x="556236" y="1676411"/>
            <a:ext cx="3582073" cy="1463472"/>
          </a:xfrm>
        </p:spPr>
        <p:txBody>
          <a:bodyPr vert="horz" lIns="91440" tIns="45720" rIns="91440" bIns="45720" rtlCol="0" anchor="t">
            <a:normAutofit/>
          </a:bodyPr>
          <a:lstStyle/>
          <a:p>
            <a:r>
              <a:rPr lang="en-US" sz="3000" kern="1200" dirty="0">
                <a:solidFill>
                  <a:schemeClr val="bg1"/>
                </a:solidFill>
                <a:latin typeface="+mj-lt"/>
                <a:ea typeface="+mj-ea"/>
                <a:cs typeface="+mj-cs"/>
              </a:rPr>
              <a:t>Relationship between GDP Per Capita and Life Expectancy </a:t>
            </a: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80FD13E-73F5-4CB8-8FEB-4C6A86A3E88B}"/>
              </a:ext>
            </a:extLst>
          </p:cNvPr>
          <p:cNvSpPr>
            <a:spLocks noGrp="1"/>
          </p:cNvSpPr>
          <p:nvPr>
            <p:ph sz="half" idx="1"/>
          </p:nvPr>
        </p:nvSpPr>
        <p:spPr>
          <a:xfrm>
            <a:off x="274192" y="3139883"/>
            <a:ext cx="4146162" cy="3250292"/>
          </a:xfrm>
        </p:spPr>
        <p:txBody>
          <a:bodyPr vert="horz" lIns="91440" tIns="45720" rIns="91440" bIns="45720" rtlCol="0" anchor="t">
            <a:noAutofit/>
          </a:bodyPr>
          <a:lstStyle/>
          <a:p>
            <a:pPr marL="0" indent="0">
              <a:buNone/>
            </a:pPr>
            <a:r>
              <a:rPr lang="en-US" sz="2000" dirty="0">
                <a:solidFill>
                  <a:schemeClr val="bg1"/>
                </a:solidFill>
              </a:rPr>
              <a:t>Code to create this line plot:</a:t>
            </a:r>
          </a:p>
          <a:p>
            <a:pPr marL="0" indent="0">
              <a:buNone/>
            </a:pPr>
            <a:endParaRPr lang="en-US" sz="2000" dirty="0">
              <a:solidFill>
                <a:schemeClr val="bg1"/>
              </a:solidFill>
            </a:endParaRPr>
          </a:p>
          <a:p>
            <a:pPr marL="0" indent="0">
              <a:buNone/>
            </a:pPr>
            <a:r>
              <a:rPr lang="en-US" sz="2000" dirty="0" err="1">
                <a:solidFill>
                  <a:schemeClr val="bg1"/>
                </a:solidFill>
              </a:rPr>
              <a:t>ggplot</a:t>
            </a:r>
            <a:r>
              <a:rPr lang="en-US" sz="2000" dirty="0">
                <a:solidFill>
                  <a:schemeClr val="bg1"/>
                </a:solidFill>
              </a:rPr>
              <a:t>(My5, </a:t>
            </a:r>
            <a:r>
              <a:rPr lang="en-US" sz="2000" dirty="0" err="1">
                <a:solidFill>
                  <a:schemeClr val="bg1"/>
                </a:solidFill>
              </a:rPr>
              <a:t>aes</a:t>
            </a:r>
            <a:r>
              <a:rPr lang="en-US" sz="2000" dirty="0">
                <a:solidFill>
                  <a:schemeClr val="bg1"/>
                </a:solidFill>
              </a:rPr>
              <a:t>(x = year, y = </a:t>
            </a:r>
            <a:r>
              <a:rPr lang="en-US" sz="2000" dirty="0" err="1">
                <a:solidFill>
                  <a:schemeClr val="bg1"/>
                </a:solidFill>
              </a:rPr>
              <a:t>lifeExp</a:t>
            </a:r>
            <a:r>
              <a:rPr lang="en-US" sz="2000" dirty="0">
                <a:solidFill>
                  <a:schemeClr val="bg1"/>
                </a:solidFill>
              </a:rPr>
              <a:t>, color = country)) +</a:t>
            </a:r>
          </a:p>
          <a:p>
            <a:pPr marL="0" indent="0">
              <a:buNone/>
            </a:pPr>
            <a:r>
              <a:rPr lang="en-US" sz="2000" dirty="0">
                <a:solidFill>
                  <a:schemeClr val="bg1"/>
                </a:solidFill>
              </a:rPr>
              <a:t>  </a:t>
            </a:r>
            <a:r>
              <a:rPr lang="en-US" sz="2000" dirty="0" err="1">
                <a:solidFill>
                  <a:schemeClr val="bg1"/>
                </a:solidFill>
              </a:rPr>
              <a:t>geom_line</a:t>
            </a:r>
            <a:r>
              <a:rPr lang="en-US" sz="2000" dirty="0">
                <a:solidFill>
                  <a:schemeClr val="bg1"/>
                </a:solidFill>
              </a:rPr>
              <a:t>() + </a:t>
            </a:r>
            <a:r>
              <a:rPr lang="en-US" sz="2000" dirty="0" err="1">
                <a:solidFill>
                  <a:schemeClr val="bg1"/>
                </a:solidFill>
              </a:rPr>
              <a:t>geom_point</a:t>
            </a:r>
            <a:r>
              <a:rPr lang="en-US" sz="2000" dirty="0">
                <a:solidFill>
                  <a:schemeClr val="bg1"/>
                </a:solidFill>
              </a:rPr>
              <a:t>(</a:t>
            </a:r>
            <a:r>
              <a:rPr lang="en-US" sz="2000" dirty="0" err="1">
                <a:solidFill>
                  <a:schemeClr val="bg1"/>
                </a:solidFill>
              </a:rPr>
              <a:t>aes</a:t>
            </a:r>
            <a:r>
              <a:rPr lang="en-US" sz="2000" dirty="0">
                <a:solidFill>
                  <a:schemeClr val="bg1"/>
                </a:solidFill>
              </a:rPr>
              <a:t>(size = </a:t>
            </a:r>
            <a:r>
              <a:rPr lang="en-US" sz="2000" dirty="0" err="1">
                <a:solidFill>
                  <a:schemeClr val="bg1"/>
                </a:solidFill>
              </a:rPr>
              <a:t>gdpPercap</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xlab</a:t>
            </a:r>
            <a:r>
              <a:rPr lang="en-US" sz="2000" dirty="0">
                <a:solidFill>
                  <a:schemeClr val="bg1"/>
                </a:solidFill>
              </a:rPr>
              <a:t>("Year") +</a:t>
            </a:r>
          </a:p>
          <a:p>
            <a:pPr marL="0" indent="0">
              <a:buNone/>
            </a:pPr>
            <a:r>
              <a:rPr lang="en-US" sz="2000" dirty="0">
                <a:solidFill>
                  <a:schemeClr val="bg1"/>
                </a:solidFill>
              </a:rPr>
              <a:t>  </a:t>
            </a:r>
            <a:r>
              <a:rPr lang="en-US" sz="2000" dirty="0" err="1">
                <a:solidFill>
                  <a:schemeClr val="bg1"/>
                </a:solidFill>
              </a:rPr>
              <a:t>ylab</a:t>
            </a:r>
            <a:r>
              <a:rPr lang="en-US" sz="2000" dirty="0">
                <a:solidFill>
                  <a:schemeClr val="bg1"/>
                </a:solidFill>
              </a:rPr>
              <a:t>("Life Expectancy (years)") + </a:t>
            </a:r>
          </a:p>
          <a:p>
            <a:pPr marL="0" indent="0">
              <a:buNone/>
            </a:pPr>
            <a:r>
              <a:rPr lang="en-US" sz="2000" dirty="0">
                <a:solidFill>
                  <a:schemeClr val="bg1"/>
                </a:solidFill>
              </a:rPr>
              <a:t>  </a:t>
            </a:r>
            <a:r>
              <a:rPr lang="en-US" sz="2000" dirty="0" err="1">
                <a:solidFill>
                  <a:schemeClr val="bg1"/>
                </a:solidFill>
              </a:rPr>
              <a:t>ggtitle</a:t>
            </a:r>
            <a:r>
              <a:rPr lang="en-US" sz="2000" dirty="0">
                <a:solidFill>
                  <a:schemeClr val="bg1"/>
                </a:solidFill>
              </a:rPr>
              <a:t>("Life Expectancy and GDP Per Capita US$, (inflation-adjusted)")</a:t>
            </a:r>
          </a:p>
        </p:txBody>
      </p:sp>
      <p:pic>
        <p:nvPicPr>
          <p:cNvPr id="14" name="Content Placeholder 13">
            <a:extLst>
              <a:ext uri="{FF2B5EF4-FFF2-40B4-BE49-F238E27FC236}">
                <a16:creationId xmlns:a16="http://schemas.microsoft.com/office/drawing/2014/main" id="{F10EF58F-31C5-462C-9103-C9FBE265F0FD}"/>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826406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CF2FF9-6153-45D9-90BA-2F15208C3F39}"/>
              </a:ext>
            </a:extLst>
          </p:cNvPr>
          <p:cNvSpPr>
            <a:spLocks noGrp="1"/>
          </p:cNvSpPr>
          <p:nvPr>
            <p:ph type="title"/>
          </p:nvPr>
        </p:nvSpPr>
        <p:spPr>
          <a:xfrm>
            <a:off x="1893321" y="640080"/>
            <a:ext cx="4153626" cy="825185"/>
          </a:xfrm>
        </p:spPr>
        <p:txBody>
          <a:bodyPr vert="horz" lIns="91440" tIns="45720" rIns="91440" bIns="45720" rtlCol="0" anchor="b">
            <a:normAutofit/>
          </a:bodyPr>
          <a:lstStyle/>
          <a:p>
            <a:r>
              <a:rPr lang="en-US" sz="4800" kern="1200" dirty="0">
                <a:solidFill>
                  <a:schemeClr val="bg1"/>
                </a:solidFill>
                <a:latin typeface="+mj-lt"/>
                <a:ea typeface="+mj-ea"/>
                <a:cs typeface="+mj-cs"/>
              </a:rPr>
              <a:t>Analysis</a:t>
            </a:r>
          </a:p>
        </p:txBody>
      </p:sp>
      <p:grpSp>
        <p:nvGrpSpPr>
          <p:cNvPr id="23" name="Group 2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80FD13E-73F5-4CB8-8FEB-4C6A86A3E88B}"/>
              </a:ext>
            </a:extLst>
          </p:cNvPr>
          <p:cNvSpPr>
            <a:spLocks noGrp="1"/>
          </p:cNvSpPr>
          <p:nvPr>
            <p:ph sz="half" idx="1"/>
          </p:nvPr>
        </p:nvSpPr>
        <p:spPr>
          <a:xfrm>
            <a:off x="0" y="1856548"/>
            <a:ext cx="5774230" cy="2741213"/>
          </a:xfrm>
        </p:spPr>
        <p:txBody>
          <a:bodyPr vert="horz" lIns="91440" tIns="45720" rIns="91440" bIns="45720" rtlCol="0" anchor="t">
            <a:noAutofit/>
          </a:bodyPr>
          <a:lstStyle/>
          <a:p>
            <a:r>
              <a:rPr lang="en-US" sz="2000" dirty="0">
                <a:solidFill>
                  <a:schemeClr val="bg1"/>
                </a:solidFill>
              </a:rPr>
              <a:t>Countries with higher GDPs tend to have higher life expectancies. The reverse is also true- those with lower GDPs tend to have lover life expectancy.</a:t>
            </a:r>
          </a:p>
          <a:p>
            <a:r>
              <a:rPr lang="en-US" sz="2000" dirty="0">
                <a:solidFill>
                  <a:schemeClr val="bg1"/>
                </a:solidFill>
              </a:rPr>
              <a:t>After 1982, the life expectancy in Italy surpasses that of the U.S.A. This could be due to lifestyle rather than improved economic circumstances. For example, people in Italy tend to walk a lot more and shop only for the 1-3 days ahead.</a:t>
            </a:r>
          </a:p>
          <a:p>
            <a:endParaRPr lang="en-US" sz="2000" dirty="0">
              <a:solidFill>
                <a:schemeClr val="bg1"/>
              </a:solidFill>
            </a:endParaRPr>
          </a:p>
        </p:txBody>
      </p:sp>
      <p:pic>
        <p:nvPicPr>
          <p:cNvPr id="7" name="Content Placeholder 6">
            <a:extLst>
              <a:ext uri="{FF2B5EF4-FFF2-40B4-BE49-F238E27FC236}">
                <a16:creationId xmlns:a16="http://schemas.microsoft.com/office/drawing/2014/main" id="{526BB59F-DDB7-4FFD-AE1B-B0B0C3EA01DB}"/>
              </a:ext>
            </a:extLst>
          </p:cNvPr>
          <p:cNvPicPr>
            <a:picLocks noGrp="1" noChangeAspect="1"/>
          </p:cNvPicPr>
          <p:nvPr>
            <p:ph sz="half" idx="2"/>
          </p:nvPr>
        </p:nvPicPr>
        <p:blipFill>
          <a:blip r:embed="rId2"/>
          <a:stretch>
            <a:fillRect/>
          </a:stretch>
        </p:blipFill>
        <p:spPr>
          <a:xfrm>
            <a:off x="6643856" y="1856548"/>
            <a:ext cx="5051320" cy="3144446"/>
          </a:xfrm>
          <a:prstGeom prst="rect">
            <a:avLst/>
          </a:prstGeom>
        </p:spPr>
      </p:pic>
    </p:spTree>
    <p:extLst>
      <p:ext uri="{BB962C8B-B14F-4D97-AF65-F5344CB8AC3E}">
        <p14:creationId xmlns:p14="http://schemas.microsoft.com/office/powerpoint/2010/main" val="2450325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CF2FF9-6153-45D9-90BA-2F15208C3F39}"/>
              </a:ext>
            </a:extLst>
          </p:cNvPr>
          <p:cNvSpPr>
            <a:spLocks noGrp="1"/>
          </p:cNvSpPr>
          <p:nvPr>
            <p:ph type="title"/>
          </p:nvPr>
        </p:nvSpPr>
        <p:spPr>
          <a:xfrm>
            <a:off x="1893321" y="640080"/>
            <a:ext cx="4153626" cy="825185"/>
          </a:xfrm>
        </p:spPr>
        <p:txBody>
          <a:bodyPr vert="horz" lIns="91440" tIns="45720" rIns="91440" bIns="45720" rtlCol="0" anchor="b">
            <a:normAutofit/>
          </a:bodyPr>
          <a:lstStyle/>
          <a:p>
            <a:r>
              <a:rPr lang="en-US" sz="4800" kern="1200" dirty="0">
                <a:solidFill>
                  <a:schemeClr val="bg1"/>
                </a:solidFill>
                <a:latin typeface="+mj-lt"/>
                <a:ea typeface="+mj-ea"/>
                <a:cs typeface="+mj-cs"/>
              </a:rPr>
              <a:t>Analysis</a:t>
            </a:r>
          </a:p>
        </p:txBody>
      </p:sp>
      <p:grpSp>
        <p:nvGrpSpPr>
          <p:cNvPr id="23" name="Group 2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80FD13E-73F5-4CB8-8FEB-4C6A86A3E88B}"/>
              </a:ext>
            </a:extLst>
          </p:cNvPr>
          <p:cNvSpPr>
            <a:spLocks noGrp="1"/>
          </p:cNvSpPr>
          <p:nvPr>
            <p:ph sz="half" idx="1"/>
          </p:nvPr>
        </p:nvSpPr>
        <p:spPr>
          <a:xfrm>
            <a:off x="0" y="1856548"/>
            <a:ext cx="5476672" cy="2741213"/>
          </a:xfrm>
        </p:spPr>
        <p:txBody>
          <a:bodyPr vert="horz" lIns="91440" tIns="45720" rIns="91440" bIns="45720" rtlCol="0" anchor="t">
            <a:noAutofit/>
          </a:bodyPr>
          <a:lstStyle/>
          <a:p>
            <a:r>
              <a:rPr lang="en-US" sz="2000" dirty="0">
                <a:solidFill>
                  <a:schemeClr val="bg1"/>
                </a:solidFill>
              </a:rPr>
              <a:t>Despite having a higher GDP per capita than Bulgaria, Venezuela has a generally experienced a lower life expectancy until 1992. </a:t>
            </a:r>
          </a:p>
          <a:p>
            <a:r>
              <a:rPr lang="en-US" sz="2000" dirty="0">
                <a:solidFill>
                  <a:schemeClr val="bg1"/>
                </a:solidFill>
              </a:rPr>
              <a:t>In 1992, Venezuela’s median life expectancy surpassed that of Bulgaria. In 1986, the Chernobyl disaster occurred, and the contamination spread to across Europe, including Bulgaria.</a:t>
            </a:r>
          </a:p>
          <a:p>
            <a:r>
              <a:rPr lang="en-US" sz="2000" dirty="0">
                <a:solidFill>
                  <a:schemeClr val="bg1"/>
                </a:solidFill>
              </a:rPr>
              <a:t>Throughout the 1990’s Bulgaria experienced radiation contamination due to its own nuclear power plant, the </a:t>
            </a:r>
            <a:r>
              <a:rPr lang="en-US" sz="2000" dirty="0" err="1">
                <a:solidFill>
                  <a:schemeClr val="bg1"/>
                </a:solidFill>
              </a:rPr>
              <a:t>Kozloduy</a:t>
            </a:r>
            <a:r>
              <a:rPr lang="en-US" sz="2000" dirty="0">
                <a:solidFill>
                  <a:schemeClr val="bg1"/>
                </a:solidFill>
              </a:rPr>
              <a:t>. This is considered one of the most dangerous nuclear power plants in the world, and the units with the greatest leakage have been decommissioned.</a:t>
            </a:r>
          </a:p>
          <a:p>
            <a:pPr marL="0" indent="0">
              <a:buNone/>
            </a:pPr>
            <a:endParaRPr lang="en-US" sz="2000" dirty="0">
              <a:solidFill>
                <a:schemeClr val="bg1"/>
              </a:solidFill>
            </a:endParaRPr>
          </a:p>
        </p:txBody>
      </p:sp>
      <p:pic>
        <p:nvPicPr>
          <p:cNvPr id="7" name="Content Placeholder 6">
            <a:extLst>
              <a:ext uri="{FF2B5EF4-FFF2-40B4-BE49-F238E27FC236}">
                <a16:creationId xmlns:a16="http://schemas.microsoft.com/office/drawing/2014/main" id="{526BB59F-DDB7-4FFD-AE1B-B0B0C3EA01DB}"/>
              </a:ext>
            </a:extLst>
          </p:cNvPr>
          <p:cNvPicPr>
            <a:picLocks noGrp="1" noChangeAspect="1"/>
          </p:cNvPicPr>
          <p:nvPr>
            <p:ph sz="half" idx="2"/>
          </p:nvPr>
        </p:nvPicPr>
        <p:blipFill>
          <a:blip r:embed="rId2"/>
          <a:stretch>
            <a:fillRect/>
          </a:stretch>
        </p:blipFill>
        <p:spPr>
          <a:xfrm>
            <a:off x="6643856" y="1856548"/>
            <a:ext cx="5051320" cy="3144446"/>
          </a:xfrm>
          <a:prstGeom prst="rect">
            <a:avLst/>
          </a:prstGeom>
        </p:spPr>
      </p:pic>
    </p:spTree>
    <p:extLst>
      <p:ext uri="{BB962C8B-B14F-4D97-AF65-F5344CB8AC3E}">
        <p14:creationId xmlns:p14="http://schemas.microsoft.com/office/powerpoint/2010/main" val="3049212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0737A-1C08-48C2-A56F-E98B56D7882A}"/>
              </a:ext>
            </a:extLst>
          </p:cNvPr>
          <p:cNvSpPr>
            <a:spLocks noGrp="1"/>
          </p:cNvSpPr>
          <p:nvPr>
            <p:ph type="title"/>
          </p:nvPr>
        </p:nvSpPr>
        <p:spPr>
          <a:xfrm>
            <a:off x="1442641" y="1137912"/>
            <a:ext cx="3582073" cy="1463472"/>
          </a:xfrm>
        </p:spPr>
        <p:txBody>
          <a:bodyPr vert="horz" lIns="91440" tIns="45720" rIns="91440" bIns="45720" rtlCol="0" anchor="t">
            <a:normAutofit/>
          </a:bodyPr>
          <a:lstStyle/>
          <a:p>
            <a:r>
              <a:rPr lang="en-US" sz="3000" kern="1200" dirty="0">
                <a:solidFill>
                  <a:schemeClr val="bg1"/>
                </a:solidFill>
                <a:latin typeface="+mj-lt"/>
                <a:ea typeface="+mj-ea"/>
                <a:cs typeface="+mj-cs"/>
              </a:rPr>
              <a:t>Effect of GDP Per Capita on Life Expectancy</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469F232-5668-4647-B247-7665670EF393}"/>
              </a:ext>
            </a:extLst>
          </p:cNvPr>
          <p:cNvSpPr>
            <a:spLocks noGrp="1"/>
          </p:cNvSpPr>
          <p:nvPr>
            <p:ph sz="half" idx="1"/>
          </p:nvPr>
        </p:nvSpPr>
        <p:spPr>
          <a:xfrm>
            <a:off x="244154" y="2751329"/>
            <a:ext cx="4206240" cy="3916933"/>
          </a:xfrm>
        </p:spPr>
        <p:txBody>
          <a:bodyPr vert="horz" lIns="91440" tIns="45720" rIns="91440" bIns="45720" rtlCol="0" anchor="t">
            <a:normAutofit fontScale="92500" lnSpcReduction="20000"/>
          </a:bodyPr>
          <a:lstStyle/>
          <a:p>
            <a:pPr marL="0" indent="0">
              <a:buNone/>
            </a:pPr>
            <a:r>
              <a:rPr lang="en-US" sz="2000" dirty="0">
                <a:solidFill>
                  <a:schemeClr val="bg1"/>
                </a:solidFill>
              </a:rPr>
              <a:t>Code to create this point plot:</a:t>
            </a:r>
          </a:p>
          <a:p>
            <a:pPr marL="0" indent="0">
              <a:buNone/>
            </a:pPr>
            <a:endParaRPr lang="en-US" sz="2000" dirty="0">
              <a:solidFill>
                <a:schemeClr val="bg1"/>
              </a:solidFill>
            </a:endParaRPr>
          </a:p>
          <a:p>
            <a:pPr marL="0" indent="0">
              <a:buNone/>
            </a:pPr>
            <a:r>
              <a:rPr lang="en-US" sz="2000" dirty="0" err="1">
                <a:solidFill>
                  <a:schemeClr val="bg1"/>
                </a:solidFill>
              </a:rPr>
              <a:t>ggplot</a:t>
            </a:r>
            <a:r>
              <a:rPr lang="en-US" sz="2000" dirty="0">
                <a:solidFill>
                  <a:schemeClr val="bg1"/>
                </a:solidFill>
              </a:rPr>
              <a:t>(My5, </a:t>
            </a:r>
            <a:r>
              <a:rPr lang="en-US" sz="2000" dirty="0" err="1">
                <a:solidFill>
                  <a:schemeClr val="bg1"/>
                </a:solidFill>
              </a:rPr>
              <a:t>aes</a:t>
            </a:r>
            <a:r>
              <a:rPr lang="en-US" sz="2000" dirty="0">
                <a:solidFill>
                  <a:schemeClr val="bg1"/>
                </a:solidFill>
              </a:rPr>
              <a:t>(x = </a:t>
            </a:r>
            <a:r>
              <a:rPr lang="en-US" sz="2000" dirty="0" err="1">
                <a:solidFill>
                  <a:schemeClr val="bg1"/>
                </a:solidFill>
              </a:rPr>
              <a:t>gdpPercap</a:t>
            </a:r>
            <a:r>
              <a:rPr lang="en-US" sz="2000" dirty="0">
                <a:solidFill>
                  <a:schemeClr val="bg1"/>
                </a:solidFill>
              </a:rPr>
              <a:t>, y = </a:t>
            </a:r>
            <a:r>
              <a:rPr lang="en-US" sz="2000" dirty="0" err="1">
                <a:solidFill>
                  <a:schemeClr val="bg1"/>
                </a:solidFill>
              </a:rPr>
              <a:t>lifeExp</a:t>
            </a:r>
            <a:r>
              <a:rPr lang="en-US" sz="2000" dirty="0">
                <a:solidFill>
                  <a:schemeClr val="bg1"/>
                </a:solidFill>
              </a:rPr>
              <a:t>, color = country)) +</a:t>
            </a:r>
          </a:p>
          <a:p>
            <a:pPr marL="0" indent="0">
              <a:buNone/>
            </a:pPr>
            <a:r>
              <a:rPr lang="en-US" sz="2000" dirty="0">
                <a:solidFill>
                  <a:schemeClr val="bg1"/>
                </a:solidFill>
              </a:rPr>
              <a:t>  </a:t>
            </a:r>
            <a:r>
              <a:rPr lang="en-US" sz="2000" dirty="0" err="1">
                <a:solidFill>
                  <a:schemeClr val="bg1"/>
                </a:solidFill>
              </a:rPr>
              <a:t>geom_point</a:t>
            </a:r>
            <a:r>
              <a:rPr lang="en-US" sz="2000" dirty="0">
                <a:solidFill>
                  <a:schemeClr val="bg1"/>
                </a:solidFill>
              </a:rPr>
              <a:t>(</a:t>
            </a:r>
            <a:r>
              <a:rPr lang="en-US" sz="2000" dirty="0" err="1">
                <a:solidFill>
                  <a:schemeClr val="bg1"/>
                </a:solidFill>
              </a:rPr>
              <a:t>aes</a:t>
            </a:r>
            <a:r>
              <a:rPr lang="en-US" sz="2000" dirty="0">
                <a:solidFill>
                  <a:schemeClr val="bg1"/>
                </a:solidFill>
              </a:rPr>
              <a:t>(alpha = year), size = 3) + </a:t>
            </a:r>
            <a:r>
              <a:rPr lang="en-US" sz="2000" dirty="0" err="1">
                <a:solidFill>
                  <a:schemeClr val="bg1"/>
                </a:solidFill>
              </a:rPr>
              <a:t>geom_path</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xlab</a:t>
            </a:r>
            <a:r>
              <a:rPr lang="en-US" sz="2000" dirty="0">
                <a:solidFill>
                  <a:schemeClr val="bg1"/>
                </a:solidFill>
              </a:rPr>
              <a:t>("GDP Per Capita  (US$, inflation-adjusted)") +</a:t>
            </a:r>
          </a:p>
          <a:p>
            <a:pPr marL="0" indent="0">
              <a:buNone/>
            </a:pPr>
            <a:r>
              <a:rPr lang="en-US" sz="2000" dirty="0">
                <a:solidFill>
                  <a:schemeClr val="bg1"/>
                </a:solidFill>
              </a:rPr>
              <a:t>  </a:t>
            </a:r>
            <a:r>
              <a:rPr lang="en-US" sz="2000" dirty="0" err="1">
                <a:solidFill>
                  <a:schemeClr val="bg1"/>
                </a:solidFill>
              </a:rPr>
              <a:t>ylab</a:t>
            </a:r>
            <a:r>
              <a:rPr lang="en-US" sz="2000" dirty="0">
                <a:solidFill>
                  <a:schemeClr val="bg1"/>
                </a:solidFill>
              </a:rPr>
              <a:t>("Life Expectancy (years)") +</a:t>
            </a:r>
          </a:p>
          <a:p>
            <a:pPr marL="0" indent="0">
              <a:buNone/>
            </a:pPr>
            <a:r>
              <a:rPr lang="en-US" sz="2000" dirty="0">
                <a:solidFill>
                  <a:schemeClr val="bg1"/>
                </a:solidFill>
              </a:rPr>
              <a:t>  </a:t>
            </a:r>
            <a:r>
              <a:rPr lang="en-US" sz="2000" dirty="0" err="1">
                <a:solidFill>
                  <a:schemeClr val="bg1"/>
                </a:solidFill>
              </a:rPr>
              <a:t>ggtitle</a:t>
            </a:r>
            <a:r>
              <a:rPr lang="en-US" sz="2000" dirty="0">
                <a:solidFill>
                  <a:schemeClr val="bg1"/>
                </a:solidFill>
              </a:rPr>
              <a:t>("Effect of GDP Per Capita (US$, inflation-adjusted) on Life Expectancy (years)")</a:t>
            </a:r>
          </a:p>
          <a:p>
            <a:pPr marL="0" indent="0">
              <a:buNone/>
            </a:pPr>
            <a:r>
              <a:rPr lang="en-US" sz="2000" dirty="0">
                <a:solidFill>
                  <a:schemeClr val="bg1"/>
                </a:solidFill>
              </a:rPr>
              <a:t>  </a:t>
            </a:r>
            <a:r>
              <a:rPr lang="en-US" sz="2000" dirty="0" err="1">
                <a:solidFill>
                  <a:schemeClr val="bg1"/>
                </a:solidFill>
              </a:rPr>
              <a:t>scale_alpha</a:t>
            </a:r>
            <a:r>
              <a:rPr lang="en-US" sz="2000" dirty="0">
                <a:solidFill>
                  <a:schemeClr val="bg1"/>
                </a:solidFill>
              </a:rPr>
              <a:t>(range = c(0.3, 1.0))</a:t>
            </a:r>
          </a:p>
          <a:p>
            <a:pPr marL="0"/>
            <a:endParaRPr lang="en-US" sz="1100" dirty="0">
              <a:solidFill>
                <a:schemeClr val="bg1"/>
              </a:solidFill>
            </a:endParaRPr>
          </a:p>
        </p:txBody>
      </p:sp>
      <p:pic>
        <p:nvPicPr>
          <p:cNvPr id="6" name="Content Placeholder 5">
            <a:extLst>
              <a:ext uri="{FF2B5EF4-FFF2-40B4-BE49-F238E27FC236}">
                <a16:creationId xmlns:a16="http://schemas.microsoft.com/office/drawing/2014/main" id="{DF3F853C-1793-445F-8DB0-CA458070975F}"/>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28716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E31DF-FDB2-49A1-9C93-7A07EA5DE0E7}"/>
              </a:ext>
            </a:extLst>
          </p:cNvPr>
          <p:cNvSpPr>
            <a:spLocks noGrp="1"/>
          </p:cNvSpPr>
          <p:nvPr>
            <p:ph type="title"/>
          </p:nvPr>
        </p:nvSpPr>
        <p:spPr>
          <a:xfrm>
            <a:off x="1442641" y="1072396"/>
            <a:ext cx="3582073" cy="1463472"/>
          </a:xfrm>
        </p:spPr>
        <p:txBody>
          <a:bodyPr vert="horz" lIns="91440" tIns="45720" rIns="91440" bIns="45720" rtlCol="0" anchor="t">
            <a:normAutofit/>
          </a:bodyPr>
          <a:lstStyle/>
          <a:p>
            <a:r>
              <a:rPr lang="en-US" sz="4800" kern="1200" dirty="0">
                <a:solidFill>
                  <a:schemeClr val="bg1"/>
                </a:solidFill>
                <a:latin typeface="+mj-lt"/>
                <a:ea typeface="+mj-ea"/>
                <a:cs typeface="+mj-cs"/>
              </a:rPr>
              <a:t>Analysis</a:t>
            </a: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F3BFC9C-17F9-4075-8A9C-C3810D0133A6}"/>
              </a:ext>
            </a:extLst>
          </p:cNvPr>
          <p:cNvSpPr>
            <a:spLocks noGrp="1"/>
          </p:cNvSpPr>
          <p:nvPr>
            <p:ph sz="half" idx="1"/>
          </p:nvPr>
        </p:nvSpPr>
        <p:spPr>
          <a:xfrm>
            <a:off x="254314" y="2100388"/>
            <a:ext cx="4185920" cy="4372240"/>
          </a:xfrm>
        </p:spPr>
        <p:txBody>
          <a:bodyPr vert="horz" lIns="91440" tIns="45720" rIns="91440" bIns="45720" rtlCol="0" anchor="t">
            <a:normAutofit fontScale="40000" lnSpcReduction="20000"/>
          </a:bodyPr>
          <a:lstStyle/>
          <a:p>
            <a:r>
              <a:rPr lang="en-US" sz="5000" dirty="0">
                <a:solidFill>
                  <a:schemeClr val="bg1"/>
                </a:solidFill>
              </a:rPr>
              <a:t>As GDP per capita increases, life expectancy also increases. Conversely, if GDP per capita decrease, life expectancy also tends to decrease.</a:t>
            </a:r>
          </a:p>
          <a:p>
            <a:r>
              <a:rPr lang="en-US" sz="5000" dirty="0">
                <a:solidFill>
                  <a:schemeClr val="bg1"/>
                </a:solidFill>
              </a:rPr>
              <a:t>When GDP per capita increases, people’s standard of living improves with greater access to:</a:t>
            </a:r>
          </a:p>
          <a:p>
            <a:pPr lvl="1"/>
            <a:r>
              <a:rPr lang="en-US" sz="5000" dirty="0">
                <a:solidFill>
                  <a:schemeClr val="bg1"/>
                </a:solidFill>
              </a:rPr>
              <a:t>Healthcare</a:t>
            </a:r>
          </a:p>
          <a:p>
            <a:pPr lvl="1"/>
            <a:r>
              <a:rPr lang="en-US" sz="5000" dirty="0">
                <a:solidFill>
                  <a:schemeClr val="bg1"/>
                </a:solidFill>
              </a:rPr>
              <a:t>Education</a:t>
            </a:r>
          </a:p>
          <a:p>
            <a:pPr lvl="1"/>
            <a:r>
              <a:rPr lang="en-US" sz="5000" dirty="0">
                <a:solidFill>
                  <a:schemeClr val="bg1"/>
                </a:solidFill>
              </a:rPr>
              <a:t>Professional development</a:t>
            </a:r>
          </a:p>
          <a:p>
            <a:pPr lvl="1"/>
            <a:r>
              <a:rPr lang="en-US" sz="5000" dirty="0">
                <a:solidFill>
                  <a:schemeClr val="bg1"/>
                </a:solidFill>
              </a:rPr>
              <a:t>Technology</a:t>
            </a:r>
          </a:p>
          <a:p>
            <a:pPr lvl="1"/>
            <a:r>
              <a:rPr lang="en-US" sz="5000" dirty="0">
                <a:solidFill>
                  <a:schemeClr val="bg1"/>
                </a:solidFill>
              </a:rPr>
              <a:t>Improved public infrastructure</a:t>
            </a:r>
          </a:p>
          <a:p>
            <a:r>
              <a:rPr lang="en-US" sz="5000" dirty="0">
                <a:solidFill>
                  <a:schemeClr val="bg1"/>
                </a:solidFill>
              </a:rPr>
              <a:t>All the above factors in turn further help the economy due to feedback. </a:t>
            </a:r>
          </a:p>
          <a:p>
            <a:endParaRPr lang="en-US" sz="1100" dirty="0">
              <a:solidFill>
                <a:schemeClr val="bg1"/>
              </a:solidFill>
            </a:endParaRPr>
          </a:p>
        </p:txBody>
      </p:sp>
      <p:pic>
        <p:nvPicPr>
          <p:cNvPr id="6" name="Content Placeholder 5">
            <a:extLst>
              <a:ext uri="{FF2B5EF4-FFF2-40B4-BE49-F238E27FC236}">
                <a16:creationId xmlns:a16="http://schemas.microsoft.com/office/drawing/2014/main" id="{89E68A6A-1AFB-449D-BD38-64A895D8ED3E}"/>
              </a:ext>
            </a:extLst>
          </p:cNvPr>
          <p:cNvPicPr>
            <a:picLocks noGrp="1" noChangeAspect="1"/>
          </p:cNvPicPr>
          <p:nvPr>
            <p:ph sz="half" idx="2"/>
          </p:nvPr>
        </p:nvPicPr>
        <p:blipFill>
          <a:blip r:embed="rId2"/>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165129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1E0EE-3F73-46B4-A1CD-534A22B88FA0}"/>
              </a:ext>
            </a:extLst>
          </p:cNvPr>
          <p:cNvSpPr>
            <a:spLocks noGrp="1"/>
          </p:cNvSpPr>
          <p:nvPr>
            <p:ph type="title"/>
          </p:nvPr>
        </p:nvSpPr>
        <p:spPr>
          <a:xfrm>
            <a:off x="5041134" y="1270007"/>
            <a:ext cx="6804280" cy="4317987"/>
          </a:xfrm>
        </p:spPr>
        <p:txBody>
          <a:bodyPr vert="horz" lIns="91440" tIns="45720" rIns="91440" bIns="45720" rtlCol="0" anchor="ctr">
            <a:normAutofit/>
          </a:bodyPr>
          <a:lstStyle/>
          <a:p>
            <a:r>
              <a:rPr lang="en-US" sz="7200" kern="1200" dirty="0">
                <a:solidFill>
                  <a:schemeClr val="tx1"/>
                </a:solidFill>
                <a:latin typeface="+mj-lt"/>
                <a:ea typeface="+mj-ea"/>
                <a:cs typeface="+mj-cs"/>
              </a:rPr>
              <a:t>Scenario</a:t>
            </a:r>
          </a:p>
        </p:txBody>
      </p:sp>
      <p:sp>
        <p:nvSpPr>
          <p:cNvPr id="3" name="Content Placeholder 2">
            <a:extLst>
              <a:ext uri="{FF2B5EF4-FFF2-40B4-BE49-F238E27FC236}">
                <a16:creationId xmlns:a16="http://schemas.microsoft.com/office/drawing/2014/main" id="{89497AC3-7FBF-4D9C-ADC1-43A012682E5A}"/>
              </a:ext>
            </a:extLst>
          </p:cNvPr>
          <p:cNvSpPr>
            <a:spLocks noGrp="1"/>
          </p:cNvSpPr>
          <p:nvPr>
            <p:ph idx="1"/>
          </p:nvPr>
        </p:nvSpPr>
        <p:spPr>
          <a:xfrm>
            <a:off x="1331481" y="1270007"/>
            <a:ext cx="2736266" cy="4317987"/>
          </a:xfrm>
        </p:spPr>
        <p:txBody>
          <a:bodyPr vert="horz" lIns="91440" tIns="45720" rIns="91440" bIns="45720" rtlCol="0" anchor="ctr">
            <a:normAutofit/>
          </a:bodyPr>
          <a:lstStyle/>
          <a:p>
            <a:pPr marL="0" indent="0" algn="r">
              <a:buNone/>
            </a:pPr>
            <a:r>
              <a:rPr lang="en-US" sz="2400" kern="1200">
                <a:solidFill>
                  <a:schemeClr val="bg1"/>
                </a:solidFill>
                <a:latin typeface="+mn-lt"/>
                <a:ea typeface="+mn-ea"/>
                <a:cs typeface="+mn-cs"/>
              </a:rPr>
              <a:t>I want to examine the quality of life in 5 countries in which I have been in. </a:t>
            </a:r>
          </a:p>
        </p:txBody>
      </p:sp>
      <p:grpSp>
        <p:nvGrpSpPr>
          <p:cNvPr id="12" name="Group 11">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16344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264F65-1FB9-4446-8DF0-3A0CA8EC726B}"/>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5600" dirty="0"/>
              <a:t>Relationship between GDP Per Capita and Life Expectancy </a:t>
            </a:r>
          </a:p>
        </p:txBody>
      </p:sp>
      <p:sp>
        <p:nvSpPr>
          <p:cNvPr id="5" name="Text Placeholder 4">
            <a:extLst>
              <a:ext uri="{FF2B5EF4-FFF2-40B4-BE49-F238E27FC236}">
                <a16:creationId xmlns:a16="http://schemas.microsoft.com/office/drawing/2014/main" id="{1EE0F77C-F588-4109-9B06-EE9709FB9CFA}"/>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dirty="0">
                <a:solidFill>
                  <a:schemeClr val="tx1"/>
                </a:solidFill>
                <a:latin typeface="+mn-lt"/>
                <a:ea typeface="+mn-ea"/>
                <a:cs typeface="+mn-cs"/>
              </a:rPr>
              <a:t>Part 3</a:t>
            </a:r>
          </a:p>
        </p:txBody>
      </p:sp>
      <p:sp>
        <p:nvSpPr>
          <p:cNvPr id="23" name="Freeform: Shape 22">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1522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91F87-4177-4BA9-9951-4F04D3482610}"/>
              </a:ext>
            </a:extLst>
          </p:cNvPr>
          <p:cNvSpPr>
            <a:spLocks noGrp="1"/>
          </p:cNvSpPr>
          <p:nvPr>
            <p:ph type="title"/>
          </p:nvPr>
        </p:nvSpPr>
        <p:spPr>
          <a:xfrm>
            <a:off x="767290" y="1780661"/>
            <a:ext cx="3582073" cy="3196856"/>
          </a:xfrm>
        </p:spPr>
        <p:txBody>
          <a:bodyPr anchor="t">
            <a:normAutofit/>
          </a:bodyPr>
          <a:lstStyle/>
          <a:p>
            <a:r>
              <a:rPr lang="en-US" sz="4800">
                <a:solidFill>
                  <a:schemeClr val="bg1"/>
                </a:solidFill>
              </a:rPr>
              <a:t>Conclusion</a:t>
            </a:r>
          </a:p>
        </p:txBody>
      </p:sp>
      <p:grpSp>
        <p:nvGrpSpPr>
          <p:cNvPr id="26" name="Group 2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8" name="Content Placeholder 4">
            <a:extLst>
              <a:ext uri="{FF2B5EF4-FFF2-40B4-BE49-F238E27FC236}">
                <a16:creationId xmlns:a16="http://schemas.microsoft.com/office/drawing/2014/main" id="{CC03135D-54F7-4A05-94C6-E9DEA903355D}"/>
              </a:ext>
            </a:extLst>
          </p:cNvPr>
          <p:cNvGraphicFramePr>
            <a:graphicFrameLocks noGrp="1"/>
          </p:cNvGraphicFramePr>
          <p:nvPr>
            <p:ph idx="1"/>
            <p:extLst>
              <p:ext uri="{D42A27DB-BD31-4B8C-83A1-F6EECF244321}">
                <p14:modId xmlns:p14="http://schemas.microsoft.com/office/powerpoint/2010/main" val="3403071138"/>
              </p:ext>
            </p:extLst>
          </p:nvPr>
        </p:nvGraphicFramePr>
        <p:xfrm>
          <a:off x="5116653" y="933454"/>
          <a:ext cx="657852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055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ECF3A95-7EA6-4E15-AB42-BF057560BC8D}"/>
              </a:ext>
            </a:extLst>
          </p:cNvPr>
          <p:cNvPicPr>
            <a:picLocks noChangeAspect="1"/>
          </p:cNvPicPr>
          <p:nvPr/>
        </p:nvPicPr>
        <p:blipFill rotWithShape="1">
          <a:blip r:embed="rId2">
            <a:alphaModFix amt="35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D926C384-7B03-477C-9EA3-386B0E80B82F}"/>
              </a:ext>
            </a:extLst>
          </p:cNvPr>
          <p:cNvSpPr>
            <a:spLocks noGrp="1"/>
          </p:cNvSpPr>
          <p:nvPr>
            <p:ph type="title"/>
          </p:nvPr>
        </p:nvSpPr>
        <p:spPr>
          <a:xfrm>
            <a:off x="838200" y="365125"/>
            <a:ext cx="10515600" cy="1325563"/>
          </a:xfrm>
        </p:spPr>
        <p:txBody>
          <a:bodyPr>
            <a:normAutofit/>
          </a:bodyPr>
          <a:lstStyle/>
          <a:p>
            <a:r>
              <a:rPr lang="en-US">
                <a:solidFill>
                  <a:srgbClr val="FFFFFF"/>
                </a:solidFill>
              </a:rPr>
              <a:t>A Comparison of 5 Countries</a:t>
            </a:r>
          </a:p>
        </p:txBody>
      </p:sp>
      <p:graphicFrame>
        <p:nvGraphicFramePr>
          <p:cNvPr id="14" name="Content Placeholder 2">
            <a:extLst>
              <a:ext uri="{FF2B5EF4-FFF2-40B4-BE49-F238E27FC236}">
                <a16:creationId xmlns:a16="http://schemas.microsoft.com/office/drawing/2014/main" id="{4086B063-619B-4A99-91F8-2B48AE53263A}"/>
              </a:ext>
            </a:extLst>
          </p:cNvPr>
          <p:cNvGraphicFramePr>
            <a:graphicFrameLocks noGrp="1"/>
          </p:cNvGraphicFramePr>
          <p:nvPr>
            <p:ph idx="1"/>
            <p:extLst>
              <p:ext uri="{D42A27DB-BD31-4B8C-83A1-F6EECF244321}">
                <p14:modId xmlns:p14="http://schemas.microsoft.com/office/powerpoint/2010/main" val="2169540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8347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3F41D0C-D8A7-4708-B9BD-B0B7EEC17E14}"/>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Tasks</a:t>
            </a:r>
          </a:p>
        </p:txBody>
      </p:sp>
      <p:sp>
        <p:nvSpPr>
          <p:cNvPr id="3" name="Content Placeholder 2">
            <a:extLst>
              <a:ext uri="{FF2B5EF4-FFF2-40B4-BE49-F238E27FC236}">
                <a16:creationId xmlns:a16="http://schemas.microsoft.com/office/drawing/2014/main" id="{1356A79C-68FB-488E-B760-500E52639BC8}"/>
              </a:ext>
            </a:extLst>
          </p:cNvPr>
          <p:cNvSpPr>
            <a:spLocks noGrp="1"/>
          </p:cNvSpPr>
          <p:nvPr>
            <p:ph idx="1"/>
          </p:nvPr>
        </p:nvSpPr>
        <p:spPr>
          <a:xfrm>
            <a:off x="5573864" y="1166933"/>
            <a:ext cx="5716988" cy="4279709"/>
          </a:xfrm>
        </p:spPr>
        <p:txBody>
          <a:bodyPr anchor="ctr">
            <a:normAutofit/>
          </a:bodyPr>
          <a:lstStyle/>
          <a:p>
            <a:pPr marL="514350" indent="-514350">
              <a:buFont typeface="+mj-lt"/>
              <a:buAutoNum type="arabicPeriod"/>
            </a:pPr>
            <a:r>
              <a:rPr lang="en-US" sz="1900" dirty="0"/>
              <a:t>Which country of the five you chose has the lowest GDP Per Capita in 1952? In 2007?</a:t>
            </a:r>
          </a:p>
          <a:p>
            <a:pPr marL="514350" indent="-514350">
              <a:buFont typeface="+mj-lt"/>
              <a:buAutoNum type="arabicPeriod"/>
            </a:pPr>
            <a:r>
              <a:rPr lang="en-US" sz="1900" dirty="0"/>
              <a:t>Which has the highest GDP Per Capita in 1952? In 2007?</a:t>
            </a:r>
          </a:p>
          <a:p>
            <a:pPr marL="514350" indent="-514350">
              <a:buFont typeface="+mj-lt"/>
              <a:buAutoNum type="arabicPeriod"/>
            </a:pPr>
            <a:r>
              <a:rPr lang="en-US" sz="1900" dirty="0"/>
              <a:t>Create a line plot with year on the horizontal axis and </a:t>
            </a:r>
            <a:r>
              <a:rPr lang="en-US" sz="1900" dirty="0" err="1"/>
              <a:t>lifeExp</a:t>
            </a:r>
            <a:r>
              <a:rPr lang="en-US" sz="1900" dirty="0"/>
              <a:t> on the vertical axis for the five countries; give each country a different color line. Describe the variations in life expectancy between the countries.</a:t>
            </a:r>
          </a:p>
          <a:p>
            <a:pPr marL="514350" indent="-514350">
              <a:buFont typeface="+mj-lt"/>
              <a:buAutoNum type="arabicPeriod"/>
            </a:pPr>
            <a:r>
              <a:rPr lang="en-US" sz="1900" dirty="0"/>
              <a:t>Compute the median of </a:t>
            </a:r>
            <a:r>
              <a:rPr lang="en-US" sz="1900" dirty="0" err="1"/>
              <a:t>lifeExp</a:t>
            </a:r>
            <a:r>
              <a:rPr lang="en-US" sz="1900" dirty="0"/>
              <a:t> as a function of year for all the countries in the </a:t>
            </a:r>
            <a:r>
              <a:rPr lang="en-US" sz="1900" dirty="0" err="1"/>
              <a:t>gapminder</a:t>
            </a:r>
            <a:r>
              <a:rPr lang="en-US" sz="1900" dirty="0"/>
              <a:t> data frame. For what years is the life expectancy of each of the countries you selected above the median life expectancy for all countries?</a:t>
            </a:r>
          </a:p>
        </p:txBody>
      </p:sp>
    </p:spTree>
    <p:extLst>
      <p:ext uri="{BB962C8B-B14F-4D97-AF65-F5344CB8AC3E}">
        <p14:creationId xmlns:p14="http://schemas.microsoft.com/office/powerpoint/2010/main" val="57034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264F65-1FB9-4446-8DF0-3A0CA8EC726B}"/>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6700" kern="1200">
                <a:solidFill>
                  <a:schemeClr val="tx1"/>
                </a:solidFill>
                <a:latin typeface="+mj-lt"/>
                <a:ea typeface="+mj-ea"/>
                <a:cs typeface="+mj-cs"/>
              </a:rPr>
              <a:t>A Comparison of GDP Per Capita</a:t>
            </a:r>
          </a:p>
        </p:txBody>
      </p:sp>
      <p:sp>
        <p:nvSpPr>
          <p:cNvPr id="5" name="Text Placeholder 4">
            <a:extLst>
              <a:ext uri="{FF2B5EF4-FFF2-40B4-BE49-F238E27FC236}">
                <a16:creationId xmlns:a16="http://schemas.microsoft.com/office/drawing/2014/main" id="{1EE0F77C-F588-4109-9B06-EE9709FB9CFA}"/>
              </a:ext>
            </a:extLst>
          </p:cNvPr>
          <p:cNvSpPr>
            <a:spLocks noGrp="1"/>
          </p:cNvSpPr>
          <p:nvPr>
            <p:ph type="body" idx="1"/>
          </p:nvPr>
        </p:nvSpPr>
        <p:spPr>
          <a:xfrm>
            <a:off x="880281" y="4285129"/>
            <a:ext cx="4985017" cy="1420409"/>
          </a:xfrm>
        </p:spPr>
        <p:txBody>
          <a:bodyPr vert="horz" lIns="91440" tIns="45720" rIns="91440" bIns="45720" rtlCol="0" anchor="t">
            <a:normAutofit/>
          </a:bodyPr>
          <a:lstStyle/>
          <a:p>
            <a:r>
              <a:rPr lang="en-US" kern="1200">
                <a:solidFill>
                  <a:schemeClr val="tx1"/>
                </a:solidFill>
                <a:latin typeface="+mn-lt"/>
                <a:ea typeface="+mn-ea"/>
                <a:cs typeface="+mn-cs"/>
              </a:rPr>
              <a:t>Part 1</a:t>
            </a:r>
          </a:p>
        </p:txBody>
      </p:sp>
      <p:sp>
        <p:nvSpPr>
          <p:cNvPr id="12" name="Freeform: Shape 11">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461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73255C-6591-4537-B29B-418208CF8008}"/>
              </a:ext>
            </a:extLst>
          </p:cNvPr>
          <p:cNvSpPr>
            <a:spLocks noGrp="1"/>
          </p:cNvSpPr>
          <p:nvPr>
            <p:ph type="title"/>
          </p:nvPr>
        </p:nvSpPr>
        <p:spPr>
          <a:xfrm>
            <a:off x="1493216" y="369353"/>
            <a:ext cx="4220967" cy="1907840"/>
          </a:xfrm>
        </p:spPr>
        <p:txBody>
          <a:bodyPr vert="horz" lIns="91440" tIns="45720" rIns="91440" bIns="45720" rtlCol="0" anchor="b">
            <a:normAutofit/>
          </a:bodyPr>
          <a:lstStyle/>
          <a:p>
            <a:r>
              <a:rPr lang="en-US" dirty="0">
                <a:solidFill>
                  <a:schemeClr val="bg1"/>
                </a:solidFill>
              </a:rPr>
              <a:t>A Comparison of GDP Per Capita</a:t>
            </a:r>
          </a:p>
        </p:txBody>
      </p:sp>
      <p:grpSp>
        <p:nvGrpSpPr>
          <p:cNvPr id="48" name="Group 47">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49"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0"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FD7BC665-E297-4B1F-89CB-12448D7BD638}"/>
              </a:ext>
            </a:extLst>
          </p:cNvPr>
          <p:cNvPicPr>
            <a:picLocks noChangeAspect="1"/>
          </p:cNvPicPr>
          <p:nvPr/>
        </p:nvPicPr>
        <p:blipFill>
          <a:blip r:embed="rId2"/>
          <a:stretch>
            <a:fillRect/>
          </a:stretch>
        </p:blipFill>
        <p:spPr>
          <a:xfrm>
            <a:off x="6572619" y="369353"/>
            <a:ext cx="4849488" cy="2283221"/>
          </a:xfrm>
          <a:prstGeom prst="rect">
            <a:avLst/>
          </a:prstGeom>
        </p:spPr>
      </p:pic>
      <p:sp>
        <p:nvSpPr>
          <p:cNvPr id="3" name="Content Placeholder 2">
            <a:extLst>
              <a:ext uri="{FF2B5EF4-FFF2-40B4-BE49-F238E27FC236}">
                <a16:creationId xmlns:a16="http://schemas.microsoft.com/office/drawing/2014/main" id="{41A44BEF-BA3F-4CD0-BF16-5C9CA3F4AD14}"/>
              </a:ext>
            </a:extLst>
          </p:cNvPr>
          <p:cNvSpPr>
            <a:spLocks noGrp="1"/>
          </p:cNvSpPr>
          <p:nvPr>
            <p:ph sz="half" idx="1"/>
          </p:nvPr>
        </p:nvSpPr>
        <p:spPr>
          <a:xfrm>
            <a:off x="640080" y="2402057"/>
            <a:ext cx="4075054" cy="2741213"/>
          </a:xfrm>
        </p:spPr>
        <p:txBody>
          <a:bodyPr vert="horz" lIns="91440" tIns="45720" rIns="91440" bIns="45720" rtlCol="0" anchor="t">
            <a:noAutofit/>
          </a:bodyPr>
          <a:lstStyle/>
          <a:p>
            <a:pPr marL="0" indent="0">
              <a:buNone/>
            </a:pPr>
            <a:r>
              <a:rPr lang="en-US" sz="2000" dirty="0">
                <a:solidFill>
                  <a:schemeClr val="bg1"/>
                </a:solidFill>
              </a:rPr>
              <a:t>Code to generate these two </a:t>
            </a:r>
            <a:r>
              <a:rPr lang="en-US" sz="2000" dirty="0" err="1">
                <a:solidFill>
                  <a:schemeClr val="bg1"/>
                </a:solidFill>
              </a:rPr>
              <a:t>tibbles</a:t>
            </a:r>
            <a:r>
              <a:rPr lang="en-US" sz="2000" dirty="0">
                <a:solidFill>
                  <a:schemeClr val="bg1"/>
                </a:solidFill>
              </a:rPr>
              <a:t>:</a:t>
            </a:r>
          </a:p>
          <a:p>
            <a:pPr marL="0" indent="0">
              <a:buNone/>
            </a:pPr>
            <a:endParaRPr lang="en-US" sz="2000" dirty="0">
              <a:solidFill>
                <a:schemeClr val="bg1"/>
              </a:solidFill>
            </a:endParaRPr>
          </a:p>
          <a:p>
            <a:pPr marL="0" indent="0">
              <a:buNone/>
            </a:pPr>
            <a:r>
              <a:rPr lang="en-US" sz="2000" dirty="0">
                <a:solidFill>
                  <a:schemeClr val="bg1"/>
                </a:solidFill>
              </a:rPr>
              <a:t>My5Revised &lt;- </a:t>
            </a:r>
            <a:r>
              <a:rPr lang="en-US" sz="2000" dirty="0" err="1">
                <a:solidFill>
                  <a:schemeClr val="bg1"/>
                </a:solidFill>
              </a:rPr>
              <a:t>gapminder</a:t>
            </a:r>
            <a:r>
              <a:rPr lang="en-US" sz="2000" dirty="0">
                <a:solidFill>
                  <a:schemeClr val="bg1"/>
                </a:solidFill>
              </a:rPr>
              <a:t> %&gt;%</a:t>
            </a:r>
          </a:p>
          <a:p>
            <a:pPr marL="0" indent="0">
              <a:buNone/>
            </a:pPr>
            <a:r>
              <a:rPr lang="en-US" sz="2000" dirty="0">
                <a:solidFill>
                  <a:schemeClr val="bg1"/>
                </a:solidFill>
              </a:rPr>
              <a:t>  filter(country %in% c("United States", "Bulgaria", "Venezuela", "Denmark", "Italy")) %&gt;%</a:t>
            </a:r>
          </a:p>
          <a:p>
            <a:pPr marL="0" indent="0">
              <a:buNone/>
            </a:pPr>
            <a:r>
              <a:rPr lang="en-US" sz="2000" dirty="0">
                <a:solidFill>
                  <a:schemeClr val="bg1"/>
                </a:solidFill>
              </a:rPr>
              <a:t>  select(country, year, </a:t>
            </a:r>
            <a:r>
              <a:rPr lang="en-US" sz="2000" dirty="0" err="1">
                <a:solidFill>
                  <a:schemeClr val="bg1"/>
                </a:solidFill>
              </a:rPr>
              <a:t>gdpPercap</a:t>
            </a:r>
            <a:r>
              <a:rPr lang="en-US" sz="2000" dirty="0">
                <a:solidFill>
                  <a:schemeClr val="bg1"/>
                </a:solidFill>
              </a:rPr>
              <a:t>)</a:t>
            </a:r>
          </a:p>
          <a:p>
            <a:pPr marL="0" indent="0">
              <a:buNone/>
            </a:pPr>
            <a:r>
              <a:rPr lang="en-US" sz="2000" dirty="0">
                <a:solidFill>
                  <a:schemeClr val="bg1"/>
                </a:solidFill>
              </a:rPr>
              <a:t>View(My5Revised)</a:t>
            </a:r>
          </a:p>
          <a:p>
            <a:pPr marL="0" indent="0">
              <a:buNone/>
            </a:pPr>
            <a:r>
              <a:rPr lang="en-US" sz="2000" dirty="0">
                <a:solidFill>
                  <a:schemeClr val="bg1"/>
                </a:solidFill>
              </a:rPr>
              <a:t>filter(My5Revised, year == 1952) %&gt;% arrange(desc(</a:t>
            </a:r>
            <a:r>
              <a:rPr lang="en-US" sz="2000" dirty="0" err="1">
                <a:solidFill>
                  <a:schemeClr val="bg1"/>
                </a:solidFill>
              </a:rPr>
              <a:t>gdpPercap</a:t>
            </a:r>
            <a:r>
              <a:rPr lang="en-US" sz="2000" dirty="0">
                <a:solidFill>
                  <a:schemeClr val="bg1"/>
                </a:solidFill>
              </a:rPr>
              <a:t>))</a:t>
            </a:r>
          </a:p>
          <a:p>
            <a:pPr marL="0" indent="0">
              <a:buNone/>
            </a:pPr>
            <a:r>
              <a:rPr lang="en-US" sz="2000" dirty="0">
                <a:solidFill>
                  <a:schemeClr val="bg1"/>
                </a:solidFill>
              </a:rPr>
              <a:t>filter(My5Revised, year == 2007) %&gt;% arrange(desc(</a:t>
            </a:r>
            <a:r>
              <a:rPr lang="en-US" sz="2000" dirty="0" err="1">
                <a:solidFill>
                  <a:schemeClr val="bg1"/>
                </a:solidFill>
              </a:rPr>
              <a:t>gdpPercap</a:t>
            </a:r>
            <a:r>
              <a:rPr lang="en-US" sz="2000" dirty="0">
                <a:solidFill>
                  <a:schemeClr val="bg1"/>
                </a:solidFill>
              </a:rPr>
              <a:t>))</a:t>
            </a:r>
          </a:p>
        </p:txBody>
      </p:sp>
      <p:pic>
        <p:nvPicPr>
          <p:cNvPr id="6" name="Content Placeholder 5">
            <a:extLst>
              <a:ext uri="{FF2B5EF4-FFF2-40B4-BE49-F238E27FC236}">
                <a16:creationId xmlns:a16="http://schemas.microsoft.com/office/drawing/2014/main" id="{B4C895A2-1198-46D8-A40D-501881D01D8A}"/>
              </a:ext>
            </a:extLst>
          </p:cNvPr>
          <p:cNvPicPr>
            <a:picLocks noGrp="1" noChangeAspect="1"/>
          </p:cNvPicPr>
          <p:nvPr>
            <p:ph sz="half" idx="2"/>
          </p:nvPr>
        </p:nvPicPr>
        <p:blipFill>
          <a:blip r:embed="rId3"/>
          <a:stretch>
            <a:fillRect/>
          </a:stretch>
        </p:blipFill>
        <p:spPr>
          <a:xfrm>
            <a:off x="6585046" y="3079880"/>
            <a:ext cx="4837061" cy="2251093"/>
          </a:xfrm>
          <a:prstGeom prst="rect">
            <a:avLst/>
          </a:prstGeom>
        </p:spPr>
      </p:pic>
    </p:spTree>
    <p:extLst>
      <p:ext uri="{BB962C8B-B14F-4D97-AF65-F5344CB8AC3E}">
        <p14:creationId xmlns:p14="http://schemas.microsoft.com/office/powerpoint/2010/main" val="88996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73255C-6591-4537-B29B-418208CF8008}"/>
              </a:ext>
            </a:extLst>
          </p:cNvPr>
          <p:cNvSpPr>
            <a:spLocks noGrp="1"/>
          </p:cNvSpPr>
          <p:nvPr>
            <p:ph type="title"/>
          </p:nvPr>
        </p:nvSpPr>
        <p:spPr>
          <a:xfrm>
            <a:off x="1974428" y="640080"/>
            <a:ext cx="2740447" cy="711040"/>
          </a:xfrm>
        </p:spPr>
        <p:txBody>
          <a:bodyPr vert="horz" lIns="91440" tIns="45720" rIns="91440" bIns="45720" rtlCol="0" anchor="b">
            <a:normAutofit/>
          </a:bodyPr>
          <a:lstStyle/>
          <a:p>
            <a:r>
              <a:rPr lang="en-US" dirty="0">
                <a:solidFill>
                  <a:schemeClr val="bg1"/>
                </a:solidFill>
              </a:rPr>
              <a:t>Analysis</a:t>
            </a:r>
          </a:p>
        </p:txBody>
      </p:sp>
      <p:grpSp>
        <p:nvGrpSpPr>
          <p:cNvPr id="48" name="Group 47">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49"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0"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FD7BC665-E297-4B1F-89CB-12448D7BD638}"/>
              </a:ext>
            </a:extLst>
          </p:cNvPr>
          <p:cNvPicPr>
            <a:picLocks noChangeAspect="1"/>
          </p:cNvPicPr>
          <p:nvPr/>
        </p:nvPicPr>
        <p:blipFill>
          <a:blip r:embed="rId2"/>
          <a:stretch>
            <a:fillRect/>
          </a:stretch>
        </p:blipFill>
        <p:spPr>
          <a:xfrm>
            <a:off x="6572619" y="640080"/>
            <a:ext cx="4849488" cy="2283221"/>
          </a:xfrm>
          <a:prstGeom prst="rect">
            <a:avLst/>
          </a:prstGeom>
        </p:spPr>
      </p:pic>
      <p:pic>
        <p:nvPicPr>
          <p:cNvPr id="6" name="Content Placeholder 5">
            <a:extLst>
              <a:ext uri="{FF2B5EF4-FFF2-40B4-BE49-F238E27FC236}">
                <a16:creationId xmlns:a16="http://schemas.microsoft.com/office/drawing/2014/main" id="{B4C895A2-1198-46D8-A40D-501881D01D8A}"/>
              </a:ext>
            </a:extLst>
          </p:cNvPr>
          <p:cNvPicPr>
            <a:picLocks noGrp="1" noChangeAspect="1"/>
          </p:cNvPicPr>
          <p:nvPr>
            <p:ph sz="half" idx="2"/>
          </p:nvPr>
        </p:nvPicPr>
        <p:blipFill>
          <a:blip r:embed="rId3"/>
          <a:stretch>
            <a:fillRect/>
          </a:stretch>
        </p:blipFill>
        <p:spPr>
          <a:xfrm>
            <a:off x="6585046" y="3428771"/>
            <a:ext cx="4837061" cy="2251093"/>
          </a:xfrm>
          <a:prstGeom prst="rect">
            <a:avLst/>
          </a:prstGeom>
        </p:spPr>
      </p:pic>
      <p:sp>
        <p:nvSpPr>
          <p:cNvPr id="12" name="Content Placeholder 11">
            <a:extLst>
              <a:ext uri="{FF2B5EF4-FFF2-40B4-BE49-F238E27FC236}">
                <a16:creationId xmlns:a16="http://schemas.microsoft.com/office/drawing/2014/main" id="{EF89C9EC-3F06-4203-A2D5-0D5DD5488B0D}"/>
              </a:ext>
            </a:extLst>
          </p:cNvPr>
          <p:cNvSpPr txBox="1">
            <a:spLocks noGrp="1"/>
          </p:cNvSpPr>
          <p:nvPr>
            <p:ph sz="half" idx="1"/>
          </p:nvPr>
        </p:nvSpPr>
        <p:spPr>
          <a:xfrm>
            <a:off x="639763" y="2401888"/>
            <a:ext cx="4075112" cy="3967240"/>
          </a:xfrm>
          <a:prstGeom prst="rect">
            <a:avLst/>
          </a:prstGeom>
          <a:noFill/>
        </p:spPr>
        <p:txBody>
          <a:bodyPr wrap="square">
            <a:spAutoFit/>
          </a:bodyPr>
          <a:lstStyle/>
          <a:p>
            <a:r>
              <a:rPr lang="en-US" dirty="0">
                <a:solidFill>
                  <a:schemeClr val="bg1"/>
                </a:solidFill>
              </a:rPr>
              <a:t>World median GDP Per Capita in 1952: 1969.</a:t>
            </a:r>
          </a:p>
          <a:p>
            <a:r>
              <a:rPr lang="en-US" dirty="0">
                <a:solidFill>
                  <a:schemeClr val="bg1"/>
                </a:solidFill>
              </a:rPr>
              <a:t>World median GDP Per Capita in 2007: 6124.</a:t>
            </a:r>
          </a:p>
          <a:p>
            <a:r>
              <a:rPr lang="en-US" dirty="0">
                <a:solidFill>
                  <a:schemeClr val="bg1"/>
                </a:solidFill>
              </a:rPr>
              <a:t>All 5 country's GDP Per Capita exceeds the world median in 1952 &amp; 2007. </a:t>
            </a:r>
            <a:r>
              <a:rPr lang="en-US" dirty="0"/>
              <a:t>median GDP in </a:t>
            </a:r>
          </a:p>
          <a:p>
            <a:r>
              <a:rPr lang="en-US" dirty="0"/>
              <a:t>1952 &amp; 2007.</a:t>
            </a:r>
          </a:p>
        </p:txBody>
      </p:sp>
    </p:spTree>
    <p:extLst>
      <p:ext uri="{BB962C8B-B14F-4D97-AF65-F5344CB8AC3E}">
        <p14:creationId xmlns:p14="http://schemas.microsoft.com/office/powerpoint/2010/main" val="85042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5BFC2EF-DC6C-41E4-8692-2DF2D30C607D}"/>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latin typeface="+mj-lt"/>
                <a:ea typeface="+mj-ea"/>
                <a:cs typeface="+mj-cs"/>
              </a:rPr>
              <a:t>A Comparison of GDP Per Capita</a:t>
            </a:r>
          </a:p>
        </p:txBody>
      </p:sp>
      <p:sp>
        <p:nvSpPr>
          <p:cNvPr id="3" name="Content Placeholder 2">
            <a:extLst>
              <a:ext uri="{FF2B5EF4-FFF2-40B4-BE49-F238E27FC236}">
                <a16:creationId xmlns:a16="http://schemas.microsoft.com/office/drawing/2014/main" id="{E3F8015E-291B-43C8-90CE-B33AFF6CD901}"/>
              </a:ext>
            </a:extLst>
          </p:cNvPr>
          <p:cNvSpPr>
            <a:spLocks noGrp="1"/>
          </p:cNvSpPr>
          <p:nvPr>
            <p:ph sz="half" idx="1"/>
          </p:nvPr>
        </p:nvSpPr>
        <p:spPr>
          <a:xfrm>
            <a:off x="767290" y="4532243"/>
            <a:ext cx="3300457" cy="1256307"/>
          </a:xfrm>
        </p:spPr>
        <p:txBody>
          <a:bodyPr vert="horz" lIns="91440" tIns="45720" rIns="91440" bIns="45720" rtlCol="0" anchor="t">
            <a:normAutofit/>
          </a:bodyPr>
          <a:lstStyle/>
          <a:p>
            <a:pPr marL="0" indent="0">
              <a:buNone/>
            </a:pPr>
            <a:r>
              <a:rPr lang="en-US" sz="2000" kern="1200" dirty="0">
                <a:solidFill>
                  <a:schemeClr val="bg1"/>
                </a:solidFill>
                <a:latin typeface="+mn-lt"/>
                <a:ea typeface="+mn-ea"/>
                <a:cs typeface="+mn-cs"/>
              </a:rPr>
              <a:t>In 1952 and 2007, respectively, Bulgaria has the lowest GDP Per Capita.</a:t>
            </a:r>
          </a:p>
        </p:txBody>
      </p:sp>
      <p:grpSp>
        <p:nvGrpSpPr>
          <p:cNvPr id="18" name="Group 17">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Table 6">
            <a:extLst>
              <a:ext uri="{FF2B5EF4-FFF2-40B4-BE49-F238E27FC236}">
                <a16:creationId xmlns:a16="http://schemas.microsoft.com/office/drawing/2014/main" id="{DD721F58-4410-47A3-9FB7-1142592579E7}"/>
              </a:ext>
            </a:extLst>
          </p:cNvPr>
          <p:cNvGraphicFramePr>
            <a:graphicFrameLocks noGrp="1"/>
          </p:cNvGraphicFramePr>
          <p:nvPr>
            <p:ph sz="half" idx="2"/>
            <p:extLst>
              <p:ext uri="{D42A27DB-BD31-4B8C-83A1-F6EECF244321}">
                <p14:modId xmlns:p14="http://schemas.microsoft.com/office/powerpoint/2010/main" val="1401701958"/>
              </p:ext>
            </p:extLst>
          </p:nvPr>
        </p:nvGraphicFramePr>
        <p:xfrm>
          <a:off x="5208104" y="1219971"/>
          <a:ext cx="6472364" cy="3832213"/>
        </p:xfrm>
        <a:graphic>
          <a:graphicData uri="http://schemas.openxmlformats.org/drawingml/2006/table">
            <a:tbl>
              <a:tblPr firstRow="1" bandRow="1">
                <a:tableStyleId>{5C22544A-7EE6-4342-B048-85BDC9FD1C3A}</a:tableStyleId>
              </a:tblPr>
              <a:tblGrid>
                <a:gridCol w="942112">
                  <a:extLst>
                    <a:ext uri="{9D8B030D-6E8A-4147-A177-3AD203B41FA5}">
                      <a16:colId xmlns:a16="http://schemas.microsoft.com/office/drawing/2014/main" val="3362721577"/>
                    </a:ext>
                  </a:extLst>
                </a:gridCol>
                <a:gridCol w="1943153">
                  <a:extLst>
                    <a:ext uri="{9D8B030D-6E8A-4147-A177-3AD203B41FA5}">
                      <a16:colId xmlns:a16="http://schemas.microsoft.com/office/drawing/2014/main" val="1254186025"/>
                    </a:ext>
                  </a:extLst>
                </a:gridCol>
                <a:gridCol w="1425051">
                  <a:extLst>
                    <a:ext uri="{9D8B030D-6E8A-4147-A177-3AD203B41FA5}">
                      <a16:colId xmlns:a16="http://schemas.microsoft.com/office/drawing/2014/main" val="75441217"/>
                    </a:ext>
                  </a:extLst>
                </a:gridCol>
                <a:gridCol w="2162048">
                  <a:extLst>
                    <a:ext uri="{9D8B030D-6E8A-4147-A177-3AD203B41FA5}">
                      <a16:colId xmlns:a16="http://schemas.microsoft.com/office/drawing/2014/main" val="206619280"/>
                    </a:ext>
                  </a:extLst>
                </a:gridCol>
              </a:tblGrid>
              <a:tr h="348383">
                <a:tc>
                  <a:txBody>
                    <a:bodyPr/>
                    <a:lstStyle/>
                    <a:p>
                      <a:endParaRPr lang="en-US" sz="1600"/>
                    </a:p>
                  </a:txBody>
                  <a:tcPr marL="79178" marR="79178" marT="39589" marB="39589"/>
                </a:tc>
                <a:tc>
                  <a:txBody>
                    <a:bodyPr/>
                    <a:lstStyle/>
                    <a:p>
                      <a:r>
                        <a:rPr lang="en-US" sz="1600"/>
                        <a:t>Country</a:t>
                      </a:r>
                    </a:p>
                  </a:txBody>
                  <a:tcPr marL="79178" marR="79178" marT="39589" marB="39589"/>
                </a:tc>
                <a:tc>
                  <a:txBody>
                    <a:bodyPr/>
                    <a:lstStyle/>
                    <a:p>
                      <a:r>
                        <a:rPr lang="en-US" sz="1600"/>
                        <a:t>Year</a:t>
                      </a:r>
                    </a:p>
                  </a:txBody>
                  <a:tcPr marL="79178" marR="79178" marT="39589" marB="39589"/>
                </a:tc>
                <a:tc>
                  <a:txBody>
                    <a:bodyPr/>
                    <a:lstStyle/>
                    <a:p>
                      <a:r>
                        <a:rPr lang="en-US" sz="1600"/>
                        <a:t>GDP Per Capita</a:t>
                      </a:r>
                    </a:p>
                  </a:txBody>
                  <a:tcPr marL="79178" marR="79178" marT="39589" marB="39589"/>
                </a:tc>
                <a:extLst>
                  <a:ext uri="{0D108BD9-81ED-4DB2-BD59-A6C34878D82A}">
                    <a16:rowId xmlns:a16="http://schemas.microsoft.com/office/drawing/2014/main" val="3728806493"/>
                  </a:ext>
                </a:extLst>
              </a:tr>
              <a:tr h="348383">
                <a:tc>
                  <a:txBody>
                    <a:bodyPr/>
                    <a:lstStyle/>
                    <a:p>
                      <a:r>
                        <a:rPr lang="en-US" sz="1600"/>
                        <a:t>1</a:t>
                      </a:r>
                    </a:p>
                  </a:txBody>
                  <a:tcPr marL="79178" marR="79178" marT="39589" marB="39589"/>
                </a:tc>
                <a:tc>
                  <a:txBody>
                    <a:bodyPr/>
                    <a:lstStyle/>
                    <a:p>
                      <a:r>
                        <a:rPr lang="en-US" sz="1600"/>
                        <a:t>United States</a:t>
                      </a:r>
                    </a:p>
                  </a:txBody>
                  <a:tcPr marL="79178" marR="79178" marT="39589" marB="39589"/>
                </a:tc>
                <a:tc>
                  <a:txBody>
                    <a:bodyPr/>
                    <a:lstStyle/>
                    <a:p>
                      <a:r>
                        <a:rPr lang="en-US" sz="1600"/>
                        <a:t>1952</a:t>
                      </a:r>
                    </a:p>
                  </a:txBody>
                  <a:tcPr marL="79178" marR="79178" marT="39589" marB="39589"/>
                </a:tc>
                <a:tc>
                  <a:txBody>
                    <a:bodyPr/>
                    <a:lstStyle/>
                    <a:p>
                      <a:r>
                        <a:rPr lang="en-US" sz="1600" dirty="0"/>
                        <a:t>13990.482</a:t>
                      </a:r>
                    </a:p>
                  </a:txBody>
                  <a:tcPr marL="79178" marR="79178" marT="39589" marB="39589"/>
                </a:tc>
                <a:extLst>
                  <a:ext uri="{0D108BD9-81ED-4DB2-BD59-A6C34878D82A}">
                    <a16:rowId xmlns:a16="http://schemas.microsoft.com/office/drawing/2014/main" val="1511872620"/>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United States</a:t>
                      </a:r>
                    </a:p>
                  </a:txBody>
                  <a:tcPr marL="79178" marR="79178" marT="39589" marB="39589"/>
                </a:tc>
                <a:tc>
                  <a:txBody>
                    <a:bodyPr/>
                    <a:lstStyle/>
                    <a:p>
                      <a:r>
                        <a:rPr lang="en-US" sz="1600"/>
                        <a:t>2007</a:t>
                      </a:r>
                    </a:p>
                  </a:txBody>
                  <a:tcPr marL="79178" marR="79178" marT="39589" marB="39589"/>
                </a:tc>
                <a:tc>
                  <a:txBody>
                    <a:bodyPr/>
                    <a:lstStyle/>
                    <a:p>
                      <a:r>
                        <a:rPr lang="en-US" sz="1600"/>
                        <a:t>42951.65</a:t>
                      </a:r>
                    </a:p>
                  </a:txBody>
                  <a:tcPr marL="79178" marR="79178" marT="39589" marB="39589"/>
                </a:tc>
                <a:extLst>
                  <a:ext uri="{0D108BD9-81ED-4DB2-BD59-A6C34878D82A}">
                    <a16:rowId xmlns:a16="http://schemas.microsoft.com/office/drawing/2014/main" val="876889282"/>
                  </a:ext>
                </a:extLst>
              </a:tr>
              <a:tr h="348383">
                <a:tc>
                  <a:txBody>
                    <a:bodyPr/>
                    <a:lstStyle/>
                    <a:p>
                      <a:r>
                        <a:rPr lang="en-US" sz="1600"/>
                        <a:t>2</a:t>
                      </a:r>
                    </a:p>
                  </a:txBody>
                  <a:tcPr marL="79178" marR="79178" marT="39589" marB="39589"/>
                </a:tc>
                <a:tc>
                  <a:txBody>
                    <a:bodyPr/>
                    <a:lstStyle/>
                    <a:p>
                      <a:r>
                        <a:rPr lang="en-US" sz="1600"/>
                        <a:t>Denmark</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9692.385</a:t>
                      </a:r>
                    </a:p>
                  </a:txBody>
                  <a:tcPr marL="79178" marR="79178" marT="39589" marB="39589"/>
                </a:tc>
                <a:extLst>
                  <a:ext uri="{0D108BD9-81ED-4DB2-BD59-A6C34878D82A}">
                    <a16:rowId xmlns:a16="http://schemas.microsoft.com/office/drawing/2014/main" val="2061341274"/>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Denmark</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r>
                        <a:rPr lang="en-US" sz="1600"/>
                        <a:t>35278.42</a:t>
                      </a:r>
                    </a:p>
                  </a:txBody>
                  <a:tcPr marL="79178" marR="79178" marT="39589" marB="39589"/>
                </a:tc>
                <a:extLst>
                  <a:ext uri="{0D108BD9-81ED-4DB2-BD59-A6C34878D82A}">
                    <a16:rowId xmlns:a16="http://schemas.microsoft.com/office/drawing/2014/main" val="2143614240"/>
                  </a:ext>
                </a:extLst>
              </a:tr>
              <a:tr h="348383">
                <a:tc>
                  <a:txBody>
                    <a:bodyPr/>
                    <a:lstStyle/>
                    <a:p>
                      <a:r>
                        <a:rPr lang="en-US" sz="1600"/>
                        <a:t>3</a:t>
                      </a:r>
                    </a:p>
                  </a:txBody>
                  <a:tcPr marL="79178" marR="79178" marT="39589" marB="39589"/>
                </a:tc>
                <a:tc>
                  <a:txBody>
                    <a:bodyPr/>
                    <a:lstStyle/>
                    <a:p>
                      <a:r>
                        <a:rPr lang="en-US" sz="1600"/>
                        <a:t>Italy</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7689.800</a:t>
                      </a:r>
                    </a:p>
                  </a:txBody>
                  <a:tcPr marL="79178" marR="79178" marT="39589" marB="39589"/>
                </a:tc>
                <a:extLst>
                  <a:ext uri="{0D108BD9-81ED-4DB2-BD59-A6C34878D82A}">
                    <a16:rowId xmlns:a16="http://schemas.microsoft.com/office/drawing/2014/main" val="435563756"/>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Italy</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r>
                        <a:rPr lang="en-US" sz="1600"/>
                        <a:t>28569.72</a:t>
                      </a:r>
                    </a:p>
                  </a:txBody>
                  <a:tcPr marL="79178" marR="79178" marT="39589" marB="39589"/>
                </a:tc>
                <a:extLst>
                  <a:ext uri="{0D108BD9-81ED-4DB2-BD59-A6C34878D82A}">
                    <a16:rowId xmlns:a16="http://schemas.microsoft.com/office/drawing/2014/main" val="3202191474"/>
                  </a:ext>
                </a:extLst>
              </a:tr>
              <a:tr h="348383">
                <a:tc>
                  <a:txBody>
                    <a:bodyPr/>
                    <a:lstStyle/>
                    <a:p>
                      <a:r>
                        <a:rPr lang="en-US" sz="1600"/>
                        <a:t>4</a:t>
                      </a:r>
                    </a:p>
                  </a:txBody>
                  <a:tcPr marL="79178" marR="79178" marT="39589" marB="39589"/>
                </a:tc>
                <a:tc>
                  <a:txBody>
                    <a:bodyPr/>
                    <a:lstStyle/>
                    <a:p>
                      <a:r>
                        <a:rPr lang="en-US" sz="1600"/>
                        <a:t>Venezuela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4931.404</a:t>
                      </a:r>
                    </a:p>
                  </a:txBody>
                  <a:tcPr marL="79178" marR="79178" marT="39589" marB="39589"/>
                </a:tc>
                <a:extLst>
                  <a:ext uri="{0D108BD9-81ED-4DB2-BD59-A6C34878D82A}">
                    <a16:rowId xmlns:a16="http://schemas.microsoft.com/office/drawing/2014/main" val="3287811856"/>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Venezuela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r>
                        <a:rPr lang="en-US" sz="1600"/>
                        <a:t>11415.81</a:t>
                      </a:r>
                    </a:p>
                  </a:txBody>
                  <a:tcPr marL="79178" marR="79178" marT="39589" marB="39589"/>
                </a:tc>
                <a:extLst>
                  <a:ext uri="{0D108BD9-81ED-4DB2-BD59-A6C34878D82A}">
                    <a16:rowId xmlns:a16="http://schemas.microsoft.com/office/drawing/2014/main" val="426073933"/>
                  </a:ext>
                </a:extLst>
              </a:tr>
              <a:tr h="348383">
                <a:tc>
                  <a:txBody>
                    <a:bodyPr/>
                    <a:lstStyle/>
                    <a:p>
                      <a:r>
                        <a:rPr lang="en-US" sz="1600"/>
                        <a:t>5</a:t>
                      </a:r>
                    </a:p>
                  </a:txBody>
                  <a:tcPr marL="79178" marR="79178" marT="39589" marB="39589"/>
                </a:tc>
                <a:tc>
                  <a:txBody>
                    <a:bodyPr/>
                    <a:lstStyle/>
                    <a:p>
                      <a:r>
                        <a:rPr lang="en-US" sz="1600"/>
                        <a:t>Bulgaria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1952</a:t>
                      </a:r>
                    </a:p>
                  </a:txBody>
                  <a:tcPr marL="79178" marR="79178" marT="39589" marB="39589"/>
                </a:tc>
                <a:tc>
                  <a:txBody>
                    <a:bodyPr/>
                    <a:lstStyle/>
                    <a:p>
                      <a:r>
                        <a:rPr lang="en-US" sz="1600"/>
                        <a:t>2444.287</a:t>
                      </a:r>
                    </a:p>
                  </a:txBody>
                  <a:tcPr marL="79178" marR="79178" marT="39589" marB="39589"/>
                </a:tc>
                <a:extLst>
                  <a:ext uri="{0D108BD9-81ED-4DB2-BD59-A6C34878D82A}">
                    <a16:rowId xmlns:a16="http://schemas.microsoft.com/office/drawing/2014/main" val="170540585"/>
                  </a:ext>
                </a:extLst>
              </a:tr>
              <a:tr h="348383">
                <a:tc>
                  <a:txBody>
                    <a:bodyPr/>
                    <a:lstStyle/>
                    <a:p>
                      <a:endParaRPr lang="en-US" sz="1600"/>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Bulgaria</a:t>
                      </a:r>
                    </a:p>
                  </a:txBody>
                  <a:tcPr marL="79178" marR="79178" marT="39589" marB="3958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2007</a:t>
                      </a:r>
                    </a:p>
                  </a:txBody>
                  <a:tcPr marL="79178" marR="79178" marT="39589" marB="39589"/>
                </a:tc>
                <a:tc>
                  <a:txBody>
                    <a:bodyPr/>
                    <a:lstStyle/>
                    <a:p>
                      <a:pPr algn="l"/>
                      <a:r>
                        <a:rPr lang="en-US" sz="1600" dirty="0">
                          <a:effectLst/>
                        </a:rPr>
                        <a:t>10680.79</a:t>
                      </a:r>
                    </a:p>
                  </a:txBody>
                  <a:tcPr marL="32991" marR="32991" marT="26393" marB="26393" anchor="ctr"/>
                </a:tc>
                <a:extLst>
                  <a:ext uri="{0D108BD9-81ED-4DB2-BD59-A6C34878D82A}">
                    <a16:rowId xmlns:a16="http://schemas.microsoft.com/office/drawing/2014/main" val="1057180200"/>
                  </a:ext>
                </a:extLst>
              </a:tr>
            </a:tbl>
          </a:graphicData>
        </a:graphic>
      </p:graphicFrame>
      <p:sp>
        <p:nvSpPr>
          <p:cNvPr id="9" name="Rectangle 8">
            <a:extLst>
              <a:ext uri="{FF2B5EF4-FFF2-40B4-BE49-F238E27FC236}">
                <a16:creationId xmlns:a16="http://schemas.microsoft.com/office/drawing/2014/main" id="{B2576999-EEFC-4872-B22F-CFF6191BB10D}"/>
              </a:ext>
            </a:extLst>
          </p:cNvPr>
          <p:cNvSpPr/>
          <p:nvPr/>
        </p:nvSpPr>
        <p:spPr>
          <a:xfrm>
            <a:off x="5208104" y="4312706"/>
            <a:ext cx="6472364" cy="7394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927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2076</Words>
  <Application>Microsoft Office PowerPoint</Application>
  <PresentationFormat>Widescreen</PresentationFormat>
  <Paragraphs>423</Paragraphs>
  <Slides>31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A comparison of 5 Countries around the World</vt:lpstr>
      <vt:lpstr>Background</vt:lpstr>
      <vt:lpstr>Scenario</vt:lpstr>
      <vt:lpstr>A Comparison of 5 Countries</vt:lpstr>
      <vt:lpstr>Tasks</vt:lpstr>
      <vt:lpstr>A Comparison of GDP Per Capita</vt:lpstr>
      <vt:lpstr>A Comparison of GDP Per Capita</vt:lpstr>
      <vt:lpstr>Analysis</vt:lpstr>
      <vt:lpstr>A Comparison of GDP Per Capita</vt:lpstr>
      <vt:lpstr>Analysis</vt:lpstr>
      <vt:lpstr>A Comparison of GDP Per Capita</vt:lpstr>
      <vt:lpstr>Analysis</vt:lpstr>
      <vt:lpstr>A Comparison of GDP Per Capita</vt:lpstr>
      <vt:lpstr>A Comparison of GDP Per Capita</vt:lpstr>
      <vt:lpstr>Analysis</vt:lpstr>
      <vt:lpstr>A Comparison of Life Expectancies</vt:lpstr>
      <vt:lpstr>World Median Life Expectancy</vt:lpstr>
      <vt:lpstr>World Median Life Expectancy</vt:lpstr>
      <vt:lpstr>Analysis</vt:lpstr>
      <vt:lpstr>A Comparison of Life Expectancies</vt:lpstr>
      <vt:lpstr>Analysis</vt:lpstr>
      <vt:lpstr>Relationship between GDP Per Capita and Life Expectancy </vt:lpstr>
      <vt:lpstr>Relationship between GDP Per Capita &amp; Life Expectancy </vt:lpstr>
      <vt:lpstr>Analysis</vt:lpstr>
      <vt:lpstr>Relationship between GDP Per Capita and Life Expectancy </vt:lpstr>
      <vt:lpstr>Analysis</vt:lpstr>
      <vt:lpstr>Analysis</vt:lpstr>
      <vt:lpstr>Effect of GDP Per Capita on Life Expectancy</vt:lpstr>
      <vt:lpstr>Analysis</vt:lpstr>
      <vt:lpstr>Relationship between GDP Per Capita and Life Expectancy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comparison of 5 Countries around the World</dc:title>
  <dc:creator>Albi Kovatcheva</dc:creator>
  <cp:lastModifiedBy>Albi Kovatcheva</cp:lastModifiedBy>
  <cp:revision>23</cp:revision>
  <dcterms:created xsi:type="dcterms:W3CDTF">2021-06-22T22:19:23Z</dcterms:created>
  <dcterms:modified xsi:type="dcterms:W3CDTF">2021-06-23T18:31:56Z</dcterms:modified>
</cp:coreProperties>
</file>